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68" d="100"/>
          <a:sy n="68" d="100"/>
        </p:scale>
        <p:origin x="7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FA50-E4EB-4674-91B2-3281A02CBF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CB49DF-965D-48F6-9D8B-A15F4F773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B3EC7-EFF9-49A0-91C2-F806E0341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0856-E614-4811-9770-19A488F495E8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AC5FE-C6A9-4BAE-A602-A197B9EDC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D9097-600E-4040-A3EA-4BFA5113D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3BD-EF53-4F07-AA32-252C8EC6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2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40483-D924-43CA-9B23-52C716361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931232-568F-45D3-B537-A05D85E51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75DF7-1713-4268-B8E2-78CB8C502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0856-E614-4811-9770-19A488F495E8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C9613-7E77-4BA7-BEFF-9C8741885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5CFFD-5B21-49FB-BAB7-3355FAE3D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3BD-EF53-4F07-AA32-252C8EC6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7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8BB886-1091-49FE-A5BB-0B22BA35F4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3FDF1D-0534-4831-9C61-3AF1F31C2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567C7-8A4D-405C-983A-E65B338FF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0856-E614-4811-9770-19A488F495E8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89375-0D74-420B-ADB6-42A7B31E5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B2A13-B7FD-49C0-B0D4-2638F4567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3BD-EF53-4F07-AA32-252C8EC6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54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B73E2-30A4-4C47-B1FB-8C6C7B5D8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200C3-A5C8-4E9A-B9AB-DB95CFE20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1C8D1-5CCF-473B-A9B6-8F173F344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0856-E614-4811-9770-19A488F495E8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E36B5-C5C1-4D0D-AC29-677EC3342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8F634-9B8D-4035-BD43-617A2AC6F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3BD-EF53-4F07-AA32-252C8EC6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38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6931D-0883-4B83-A7E8-B3AF88A8D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D9FBAA-A4C6-4164-89A4-BD5338E9F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4A7AD-60C1-446C-B813-BBDDCD2B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0856-E614-4811-9770-19A488F495E8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3AF37-5867-4D1A-B41F-0FC7B5B48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E1CEC-C7A0-4435-AE08-14D032B0C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3BD-EF53-4F07-AA32-252C8EC6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8D2D3-90E8-44A3-B925-CA637ABAC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1B759-C886-47A8-B7EC-8A5E6E13D3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1DA93-AA99-4D11-BA6C-997A5223E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1893B-595B-47E3-B0F4-54420F30A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0856-E614-4811-9770-19A488F495E8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36C899-0F72-4D49-A757-BC1D113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6FA07E-CA88-4805-98C3-520811AB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3BD-EF53-4F07-AA32-252C8EC6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6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F15E6-0C7D-4B32-825F-9EC651F82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BC2DDF-1385-4A8B-828E-5344F0654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53F25D-FAC8-4B12-A71E-896DA99F4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456D58-E967-495F-99BE-36E304FE3D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B1D2F5-673F-4A57-A3B1-7810BEC6A6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511DC5-326E-4709-86C8-D65C9BC58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0856-E614-4811-9770-19A488F495E8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90D135-98FD-471F-B9B6-989F0B19F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67632A-286E-4A3B-AABA-A6CA0A986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3BD-EF53-4F07-AA32-252C8EC6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8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23CA0-350C-4AB4-8DD5-19EEE1644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6AB245-7298-41B9-97B3-80219F242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0856-E614-4811-9770-19A488F495E8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B50AA-51C2-485F-91E2-BD03D3322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2DA49-2F56-430C-9831-D015768BA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3BD-EF53-4F07-AA32-252C8EC6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77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D73FE9-4E27-4D27-A0AE-9277BA188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0856-E614-4811-9770-19A488F495E8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346D62-4724-4BD1-93F6-89C33F4E7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EF9087-7DFE-4240-995E-D93B543F7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3BD-EF53-4F07-AA32-252C8EC6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80FA3-E5AC-4F6E-B2F6-552FDEB9E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2962B-781D-4B02-A90A-AF2F42F60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DEF227-212C-4BFA-90DC-33C6D4C55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1EEB6-A92D-4D01-B646-8628E3AD5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0856-E614-4811-9770-19A488F495E8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9A5706-B7AE-4881-8796-2456C605D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15DC8D-F48D-4540-8610-F8B0539D9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3BD-EF53-4F07-AA32-252C8EC6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28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DE263-5164-4CD7-97E4-3DA57D29A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97190B-E925-442D-9607-76BE10FCA9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2C1342-130B-4C3D-99C6-F8543D612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9087F5-33BC-4BDE-A9EB-EC055642C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0856-E614-4811-9770-19A488F495E8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0D0B6-F85D-483A-B9C6-93B643C18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30360-196A-4E17-BCD1-0C68D12BE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3BD-EF53-4F07-AA32-252C8EC6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1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3DFCB9-05A7-4FCA-9BF0-4825D208B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5DFB8-8C8D-4D61-9DBF-5BA4C6B12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A18A3-524A-4C86-8F8F-33882828E8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00856-E614-4811-9770-19A488F495E8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912D2-A0EB-457E-B78A-7B0C3CBEAA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DECB29-2F93-4F03-8E85-51D1F98F9C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563BD-EF53-4F07-AA32-252C8EC6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73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61C1AFA-78B9-4B87-BD4A-4C865F4BA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Virginia Food for Virginia Families: Investments in Local Food Access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958324-CD41-4ACA-A86F-3B9BAB908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7425824" cy="5585619"/>
          </a:xfrm>
        </p:spPr>
        <p:txBody>
          <a:bodyPr anchor="ctr">
            <a:normAutofit/>
          </a:bodyPr>
          <a:lstStyle/>
          <a:p>
            <a:r>
              <a:rPr lang="en-US" sz="2600" b="1" dirty="0"/>
              <a:t>Virginia Food Access Investment Fund ($2 million)</a:t>
            </a:r>
          </a:p>
          <a:p>
            <a:r>
              <a:rPr lang="en-US" sz="2600" b="1" dirty="0"/>
              <a:t>Farm to School</a:t>
            </a:r>
          </a:p>
          <a:p>
            <a:r>
              <a:rPr lang="en-US" sz="2600" b="1" dirty="0"/>
              <a:t>Fresh Match</a:t>
            </a:r>
          </a:p>
          <a:p>
            <a:r>
              <a:rPr lang="en-US" sz="2600" b="1" dirty="0"/>
              <a:t>USDA Farmers to Families Food Box program</a:t>
            </a:r>
          </a:p>
          <a:p>
            <a:r>
              <a:rPr lang="en-US" sz="2600" b="1" dirty="0"/>
              <a:t>Virginia Agriculture Food Assistance Program ($600k per year)</a:t>
            </a:r>
          </a:p>
          <a:p>
            <a:r>
              <a:rPr lang="en-US" sz="2600" b="1" dirty="0"/>
              <a:t>Federal Farms to Food Banks ($200k per year)</a:t>
            </a:r>
          </a:p>
          <a:p>
            <a:r>
              <a:rPr lang="en-US" sz="2600" b="1" dirty="0"/>
              <a:t>Virginia Farmers to Families Food Box program ($9 million over 2 years)</a:t>
            </a:r>
          </a:p>
          <a:p>
            <a:r>
              <a:rPr lang="en-US" sz="2600" b="1" dirty="0"/>
              <a:t>Local Food Purchase Assistance Cooperative Agreement ($8 million over 2 years)</a:t>
            </a:r>
          </a:p>
          <a:p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24177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79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Virginia Food for Virginia Families: Investments in Local Food Access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Farms to Families: Investments in Local Food Access</dc:title>
  <dc:creator>Edward Oliver</dc:creator>
  <cp:lastModifiedBy>Edward Oliver</cp:lastModifiedBy>
  <cp:revision>2</cp:revision>
  <dcterms:created xsi:type="dcterms:W3CDTF">2022-04-17T19:46:45Z</dcterms:created>
  <dcterms:modified xsi:type="dcterms:W3CDTF">2022-04-17T20:04:09Z</dcterms:modified>
</cp:coreProperties>
</file>