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Lst>
  <p:sldSz cy="6858000" cx="9144000"/>
  <p:notesSz cx="6858000" cy="9144000"/>
  <p:embeddedFontLst>
    <p:embeddedFont>
      <p:font typeface="Caveat"/>
      <p:regular r:id="rId23"/>
      <p:bold r:id="rId24"/>
    </p:embeddedFont>
    <p:embeddedFont>
      <p:font typeface="Playfair Display"/>
      <p:regular r:id="rId25"/>
      <p:bold r:id="rId26"/>
      <p:italic r:id="rId27"/>
      <p:boldItalic r:id="rId2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font" Target="fonts/Caveat-bold.fntdata"/><Relationship Id="rId23" Type="http://schemas.openxmlformats.org/officeDocument/2006/relationships/font" Target="fonts/Caveat-regular.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PlayfairDisplay-bold.fntdata"/><Relationship Id="rId25" Type="http://schemas.openxmlformats.org/officeDocument/2006/relationships/font" Target="fonts/PlayfairDisplay-regular.fntdata"/><Relationship Id="rId28" Type="http://schemas.openxmlformats.org/officeDocument/2006/relationships/font" Target="fonts/PlayfairDisplay-boldItalic.fntdata"/><Relationship Id="rId27" Type="http://schemas.openxmlformats.org/officeDocument/2006/relationships/font" Target="fonts/PlayfairDisplay-italic.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None/>
            </a:pPr>
            <a:r>
              <a:rPr lang="en-US"/>
              <a:t>here to talk about food access - with your research and hearing from others, you already know that simple approach would be to identify that there are people who don’t have financial access to healthy food (or enough food in general) and simply try to fill that gap - but we know that the number of people “facing hunger” increases every year, so that approach is limited in effectiveness</a:t>
            </a:r>
            <a:endParaRPr/>
          </a:p>
          <a:p>
            <a:pPr indent="0" lvl="0" marL="0" rtl="0" algn="l">
              <a:lnSpc>
                <a:spcPct val="115000"/>
              </a:lnSpc>
              <a:spcBef>
                <a:spcPts val="1200"/>
              </a:spcBef>
              <a:spcAft>
                <a:spcPts val="0"/>
              </a:spcAft>
              <a:buNone/>
            </a:pPr>
            <a:r>
              <a:rPr lang="en-US"/>
              <a:t>the issue we’ll explore today is that it’s more complex than certain people or communities lacking access - it’s that there are disparities in access - it’s not that there isn’t enough, it’s that our system is so broken that people are denied the right to the </a:t>
            </a:r>
            <a:r>
              <a:rPr lang="en-US"/>
              <a:t>components</a:t>
            </a:r>
            <a:r>
              <a:rPr lang="en-US"/>
              <a:t> for a healthy life while others have so much they don’t think about the complexity of the system</a:t>
            </a:r>
            <a:endParaRPr/>
          </a:p>
          <a:p>
            <a:pPr indent="0" lvl="0" marL="0" rtl="0" algn="l">
              <a:lnSpc>
                <a:spcPct val="115000"/>
              </a:lnSpc>
              <a:spcBef>
                <a:spcPts val="1200"/>
              </a:spcBef>
              <a:spcAft>
                <a:spcPts val="0"/>
              </a:spcAft>
              <a:buNone/>
            </a:pPr>
            <a:r>
              <a:rPr lang="en-US"/>
              <a:t>we can’t disassociate the historic and systemic causes of these disparities in access - and we’ll get into those</a:t>
            </a:r>
            <a:endParaRPr/>
          </a:p>
          <a:p>
            <a:pPr indent="0" lvl="0" marL="0" rtl="0" algn="l">
              <a:lnSpc>
                <a:spcPct val="115000"/>
              </a:lnSpc>
              <a:spcBef>
                <a:spcPts val="1200"/>
              </a:spcBef>
              <a:spcAft>
                <a:spcPts val="0"/>
              </a:spcAft>
              <a:buNone/>
            </a:pPr>
            <a:r>
              <a:rPr lang="en-US"/>
              <a:t>this all risks making topic feel more academic or hypothetical or distant - I </a:t>
            </a:r>
            <a:r>
              <a:rPr lang="en-US"/>
              <a:t>believe that food is personal, social, and relational so we’ll start by grounding it there</a:t>
            </a:r>
            <a:endParaRPr/>
          </a:p>
          <a:p>
            <a:pPr indent="0" lvl="0" marL="0" rtl="0" algn="l">
              <a:lnSpc>
                <a:spcPct val="115000"/>
              </a:lnSpc>
              <a:spcBef>
                <a:spcPts val="1200"/>
              </a:spcBef>
              <a:spcAft>
                <a:spcPts val="0"/>
              </a:spcAft>
              <a:buClr>
                <a:schemeClr val="dk1"/>
              </a:buClr>
              <a:buSzPts val="1100"/>
              <a:buFont typeface="Arial"/>
              <a:buNone/>
            </a:pPr>
            <a:r>
              <a:rPr lang="en-US">
                <a:solidFill>
                  <a:schemeClr val="dk1"/>
                </a:solidFill>
                <a:latin typeface="Calibri"/>
                <a:ea typeface="Calibri"/>
                <a:cs typeface="Calibri"/>
                <a:sym typeface="Calibri"/>
              </a:rPr>
              <a:t>I want to start by having us think about our own relationship with food, our preferences and habits, how those were developed, and how we make the choices that ultimately determine what we eat</a:t>
            </a:r>
            <a:endParaRPr>
              <a:solidFill>
                <a:schemeClr val="dk1"/>
              </a:solidFill>
              <a:latin typeface="Calibri"/>
              <a:ea typeface="Calibri"/>
              <a:cs typeface="Calibri"/>
              <a:sym typeface="Calibri"/>
            </a:endParaRPr>
          </a:p>
          <a:p>
            <a:pPr indent="-298450" lvl="0" marL="457200" rtl="0" algn="l">
              <a:lnSpc>
                <a:spcPct val="115000"/>
              </a:lnSpc>
              <a:spcBef>
                <a:spcPts val="0"/>
              </a:spcBef>
              <a:spcAft>
                <a:spcPts val="0"/>
              </a:spcAft>
              <a:buClr>
                <a:schemeClr val="dk1"/>
              </a:buClr>
              <a:buSzPts val="1100"/>
              <a:buFont typeface="Calibri"/>
              <a:buChar char="●"/>
            </a:pPr>
            <a:r>
              <a:rPr lang="en-US">
                <a:solidFill>
                  <a:schemeClr val="dk1"/>
                </a:solidFill>
                <a:latin typeface="Calibri"/>
                <a:ea typeface="Calibri"/>
                <a:cs typeface="Calibri"/>
                <a:sym typeface="Calibri"/>
              </a:rPr>
              <a:t>what did you you have for dinner last night? let’s unpack - from where (transportation or physical access), how (what tools at home, what knowledge do you have, time), why (cost, health, comfort - culturally familiar/appropriate)  </a:t>
            </a:r>
            <a:r>
              <a:rPr lang="en-US">
                <a:solidFill>
                  <a:srgbClr val="FF0000"/>
                </a:solidFill>
                <a:latin typeface="Calibri"/>
                <a:ea typeface="Calibri"/>
                <a:cs typeface="Calibri"/>
                <a:sym typeface="Calibri"/>
              </a:rPr>
              <a:t>*eating out is also a choice, may be limited b/c of lack of kitchen/storage/tools/equipment</a:t>
            </a:r>
            <a:endParaRPr>
              <a:solidFill>
                <a:schemeClr val="dk1"/>
              </a:solidFill>
              <a:latin typeface="Calibri"/>
              <a:ea typeface="Calibri"/>
              <a:cs typeface="Calibri"/>
              <a:sym typeface="Calibri"/>
            </a:endParaRPr>
          </a:p>
          <a:p>
            <a:pPr indent="-298450" lvl="0" marL="457200" rtl="0" algn="l">
              <a:lnSpc>
                <a:spcPct val="115000"/>
              </a:lnSpc>
              <a:spcBef>
                <a:spcPts val="0"/>
              </a:spcBef>
              <a:spcAft>
                <a:spcPts val="0"/>
              </a:spcAft>
              <a:buClr>
                <a:schemeClr val="dk1"/>
              </a:buClr>
              <a:buSzPts val="1100"/>
              <a:buFont typeface="Calibri"/>
              <a:buChar char="●"/>
            </a:pPr>
            <a:r>
              <a:rPr lang="en-US">
                <a:solidFill>
                  <a:schemeClr val="dk1"/>
                </a:solidFill>
                <a:latin typeface="Calibri"/>
                <a:ea typeface="Calibri"/>
                <a:cs typeface="Calibri"/>
                <a:sym typeface="Calibri"/>
              </a:rPr>
              <a:t>average grocery store stocks 40K different items - what are your 3 top factors when at store</a:t>
            </a:r>
            <a:endParaRPr>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US">
                <a:solidFill>
                  <a:schemeClr val="dk1"/>
                </a:solidFill>
                <a:latin typeface="Calibri"/>
                <a:ea typeface="Calibri"/>
                <a:cs typeface="Calibri"/>
                <a:sym typeface="Calibri"/>
              </a:rPr>
              <a:t>point is we’re constantly making food choices, weighing our own circumstances - some in our control, some not - all of this determines your “food access” (not a continuum, there are so many factors)</a:t>
            </a:r>
            <a:r>
              <a:rPr lang="en-US">
                <a:solidFill>
                  <a:srgbClr val="FF0000"/>
                </a:solidFill>
                <a:latin typeface="Calibri"/>
                <a:ea typeface="Calibri"/>
                <a:cs typeface="Calibri"/>
                <a:sym typeface="Calibri"/>
              </a:rPr>
              <a:t>  </a:t>
            </a:r>
            <a:endParaRPr>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rPr lang="en-US">
                <a:solidFill>
                  <a:schemeClr val="dk1"/>
                </a:solidFill>
                <a:latin typeface="Calibri"/>
                <a:ea typeface="Calibri"/>
                <a:cs typeface="Calibri"/>
                <a:sym typeface="Calibri"/>
              </a:rPr>
              <a:t>when barriers exist  (geographic access, reliable or convenient transportation, money, familiarity, tools, knowledge), it interferes with the number of options we have and influences what we eat, how we prepare our food, and how/whether we enjoy it</a:t>
            </a:r>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latin typeface="Calibri"/>
              <a:ea typeface="Calibri"/>
              <a:cs typeface="Calibri"/>
              <a:sym typeface="Calibri"/>
            </a:endParaRPr>
          </a:p>
          <a:p>
            <a:pPr indent="0" lvl="0" marL="0" rtl="0" algn="l">
              <a:lnSpc>
                <a:spcPct val="115000"/>
              </a:lnSpc>
              <a:spcBef>
                <a:spcPts val="1200"/>
              </a:spcBef>
              <a:spcAft>
                <a:spcPts val="0"/>
              </a:spcAft>
              <a:buNone/>
            </a:pPr>
            <a:r>
              <a:t/>
            </a:r>
            <a:endParaRPr/>
          </a:p>
          <a:p>
            <a:pPr indent="0" lvl="0" marL="0" rtl="0" algn="l">
              <a:lnSpc>
                <a:spcPct val="115000"/>
              </a:lnSpc>
              <a:spcBef>
                <a:spcPts val="1200"/>
              </a:spcBef>
              <a:spcAft>
                <a:spcPts val="0"/>
              </a:spcAft>
              <a:buNone/>
            </a:pPr>
            <a:r>
              <a:t/>
            </a:r>
            <a:endParaRPr/>
          </a:p>
          <a:p>
            <a:pPr indent="0" lvl="0" marL="0" rtl="0" algn="l">
              <a:lnSpc>
                <a:spcPct val="115000"/>
              </a:lnSpc>
              <a:spcBef>
                <a:spcPts val="1200"/>
              </a:spcBef>
              <a:spcAft>
                <a:spcPts val="0"/>
              </a:spcAft>
              <a:buNone/>
            </a:pPr>
            <a:r>
              <a:t/>
            </a:r>
            <a:endParaRPr/>
          </a:p>
          <a:p>
            <a:pPr indent="0" lvl="0" marL="0" rtl="0" algn="l">
              <a:lnSpc>
                <a:spcPct val="115000"/>
              </a:lnSpc>
              <a:spcBef>
                <a:spcPts val="1200"/>
              </a:spcBef>
              <a:spcAft>
                <a:spcPts val="1200"/>
              </a:spcAft>
              <a:buNone/>
            </a:pPr>
            <a:r>
              <a:t/>
            </a:r>
            <a:endParaRPr/>
          </a:p>
        </p:txBody>
      </p:sp>
      <p:sp>
        <p:nvSpPr>
          <p:cNvPr id="99" name="Google Shape;99;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gfd8a7cc0cb_0_1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61" name="Google Shape;161;gfd8a7cc0cb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07916"/>
              </a:lnSpc>
              <a:spcBef>
                <a:spcPts val="0"/>
              </a:spcBef>
              <a:spcAft>
                <a:spcPts val="800"/>
              </a:spcAft>
              <a:buNone/>
            </a:pPr>
            <a:r>
              <a:rPr lang="en-US">
                <a:solidFill>
                  <a:schemeClr val="dk1"/>
                </a:solidFill>
                <a:latin typeface="Times New Roman"/>
                <a:ea typeface="Times New Roman"/>
                <a:cs typeface="Times New Roman"/>
                <a:sym typeface="Times New Roman"/>
              </a:rPr>
              <a:t>thinking back to how we recognized the complexity of food access and health - since 2013, we work with clinical and community partners to create programs for participants that are often already dealing with a diet-related chronic illness - for 3-6 months, all participants receive a weekly box of produce from the farm, a cooking class, nutrition education, a weekly health screening, and goal-setting support</a:t>
            </a:r>
            <a:r>
              <a:rPr lang="en-US"/>
              <a:t>	</a:t>
            </a:r>
            <a:endParaRPr/>
          </a:p>
        </p:txBody>
      </p:sp>
      <p:sp>
        <p:nvSpPr>
          <p:cNvPr id="168" name="Google Shape;168;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gc66dd616e6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07916"/>
              </a:lnSpc>
              <a:spcBef>
                <a:spcPts val="0"/>
              </a:spcBef>
              <a:spcAft>
                <a:spcPts val="800"/>
              </a:spcAft>
              <a:buClr>
                <a:schemeClr val="dk1"/>
              </a:buClr>
              <a:buSzPts val="1100"/>
              <a:buFont typeface="Arial"/>
              <a:buNone/>
            </a:pPr>
            <a:r>
              <a:rPr lang="en-US">
                <a:solidFill>
                  <a:schemeClr val="dk1"/>
                </a:solidFill>
                <a:latin typeface="Times New Roman"/>
                <a:ea typeface="Times New Roman"/>
                <a:cs typeface="Times New Roman"/>
                <a:sym typeface="Times New Roman"/>
              </a:rPr>
              <a:t>While we focus our own distribution efforts on Richmond communities experiencing food apartheid, we also give produce to a number of partner agencies, like Feed More and several other smaller food pantries and meal programs, that can extend our reach and share our produce with individuals and families in crises all over central Virginia</a:t>
            </a:r>
            <a:endParaRPr/>
          </a:p>
        </p:txBody>
      </p:sp>
      <p:sp>
        <p:nvSpPr>
          <p:cNvPr id="178" name="Google Shape;178;gc66dd616e6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n-US">
                <a:solidFill>
                  <a:schemeClr val="dk1"/>
                </a:solidFill>
              </a:rPr>
              <a:t>I like to say that we provide multiple touchpoints for connection to the local food system, from production to consumption </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US">
                <a:solidFill>
                  <a:schemeClr val="dk1"/>
                </a:solidFill>
              </a:rPr>
              <a:t>on production side - </a:t>
            </a:r>
            <a:r>
              <a:rPr lang="en-US">
                <a:solidFill>
                  <a:schemeClr val="dk1"/>
                </a:solidFill>
              </a:rPr>
              <a:t>farm sites provide learning opportunities for volunteers and students (7000/yr) and FIR program - focus and an educational touchpoint for learning about agriculture and small-scale market farming </a:t>
            </a:r>
            <a:endParaRPr>
              <a:solidFill>
                <a:schemeClr val="dk1"/>
              </a:solidFill>
            </a:endParaRPr>
          </a:p>
          <a:p>
            <a:pPr indent="0" lvl="0" marL="0" rtl="0" algn="l">
              <a:lnSpc>
                <a:spcPct val="115000"/>
              </a:lnSpc>
              <a:spcBef>
                <a:spcPts val="1200"/>
              </a:spcBef>
              <a:spcAft>
                <a:spcPts val="1200"/>
              </a:spcAft>
              <a:buClr>
                <a:schemeClr val="dk1"/>
              </a:buClr>
              <a:buSzPts val="1100"/>
              <a:buFont typeface="Arial"/>
              <a:buNone/>
            </a:pPr>
            <a:r>
              <a:rPr lang="en-US">
                <a:solidFill>
                  <a:schemeClr val="dk1"/>
                </a:solidFill>
              </a:rPr>
              <a:t>We believe hands on experiences in the soil and in the kitchen are critical to inspiring and supporting healthy eaters and advocates.</a:t>
            </a:r>
            <a:endParaRPr>
              <a:solidFill>
                <a:schemeClr val="dk1"/>
              </a:solidFill>
            </a:endParaRPr>
          </a:p>
        </p:txBody>
      </p:sp>
      <p:sp>
        <p:nvSpPr>
          <p:cNvPr id="185" name="Google Shape;185;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gc91fb7ebf6_0_1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07916"/>
              </a:lnSpc>
              <a:spcBef>
                <a:spcPts val="0"/>
              </a:spcBef>
              <a:spcAft>
                <a:spcPts val="800"/>
              </a:spcAft>
              <a:buNone/>
            </a:pPr>
            <a:r>
              <a:rPr lang="en-US">
                <a:solidFill>
                  <a:schemeClr val="dk1"/>
                </a:solidFill>
                <a:latin typeface="Times New Roman"/>
                <a:ea typeface="Times New Roman"/>
                <a:cs typeface="Times New Roman"/>
                <a:sym typeface="Times New Roman"/>
              </a:rPr>
              <a:t>with a history of injustice, a broken food system that values profit over people, we have a lot to overcome - by acknowledging systemic causes and centralizing justice instead of charity, and trying to align our work with our values of equity, we look forward to that day when we have met our vision of </a:t>
            </a:r>
            <a:r>
              <a:rPr lang="en-US">
                <a:solidFill>
                  <a:schemeClr val="dk1"/>
                </a:solidFill>
                <a:latin typeface="Times New Roman"/>
                <a:ea typeface="Times New Roman"/>
                <a:cs typeface="Times New Roman"/>
                <a:sym typeface="Times New Roman"/>
              </a:rPr>
              <a:t>healthier</a:t>
            </a:r>
            <a:r>
              <a:rPr lang="en-US">
                <a:solidFill>
                  <a:schemeClr val="dk1"/>
                </a:solidFill>
                <a:latin typeface="Times New Roman"/>
                <a:ea typeface="Times New Roman"/>
                <a:cs typeface="Times New Roman"/>
                <a:sym typeface="Times New Roman"/>
              </a:rPr>
              <a:t> </a:t>
            </a:r>
            <a:r>
              <a:rPr lang="en-US">
                <a:solidFill>
                  <a:schemeClr val="dk1"/>
                </a:solidFill>
                <a:latin typeface="Times New Roman"/>
                <a:ea typeface="Times New Roman"/>
                <a:cs typeface="Times New Roman"/>
                <a:sym typeface="Times New Roman"/>
              </a:rPr>
              <a:t>communities</a:t>
            </a:r>
            <a:r>
              <a:rPr lang="en-US">
                <a:solidFill>
                  <a:schemeClr val="dk1"/>
                </a:solidFill>
                <a:latin typeface="Times New Roman"/>
                <a:ea typeface="Times New Roman"/>
                <a:cs typeface="Times New Roman"/>
                <a:sym typeface="Times New Roman"/>
              </a:rPr>
              <a:t> and equitable access, and don’t have to exist - until then we work as one part of a network of organizations, activists, and community members to make more produce available in a way that is affordable, dignified, and culturally appropriate.</a:t>
            </a:r>
            <a:endParaRPr>
              <a:solidFill>
                <a:schemeClr val="dk1"/>
              </a:solidFill>
              <a:latin typeface="Times New Roman"/>
              <a:ea typeface="Times New Roman"/>
              <a:cs typeface="Times New Roman"/>
              <a:sym typeface="Times New Roman"/>
            </a:endParaRPr>
          </a:p>
        </p:txBody>
      </p:sp>
      <p:sp>
        <p:nvSpPr>
          <p:cNvPr id="192" name="Google Shape;192;gc91fb7ebf6_0_14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gfd8a7cc0cb_0_2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98" name="Google Shape;198;gfd8a7cc0cb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gfd8a7cc0cb_0_2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05" name="Google Shape;205;gfd8a7cc0cb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ga1ed097fdf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1200"/>
              </a:spcAft>
              <a:buNone/>
            </a:pPr>
            <a:r>
              <a:t/>
            </a:r>
            <a:endParaRPr/>
          </a:p>
        </p:txBody>
      </p:sp>
      <p:sp>
        <p:nvSpPr>
          <p:cNvPr id="212" name="Google Shape;212;ga1ed097fdf_0_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 name="Shape 104"/>
        <p:cNvGrpSpPr/>
        <p:nvPr/>
      </p:nvGrpSpPr>
      <p:grpSpPr>
        <a:xfrm>
          <a:off x="0" y="0"/>
          <a:ext cx="0" cy="0"/>
          <a:chOff x="0" y="0"/>
          <a:chExt cx="0" cy="0"/>
        </a:xfrm>
      </p:grpSpPr>
      <p:sp>
        <p:nvSpPr>
          <p:cNvPr id="105" name="Google Shape;105;ga3e41ace51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06" name="Google Shape;106;ga3e41ace5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probably seen this or something similar - map of Richmond and two surrounding counties - you can see the darker shades of orange and red indicating higher rates of poverty </a:t>
            </a:r>
            <a:endParaRPr/>
          </a:p>
          <a:p>
            <a:pPr indent="0" lvl="0" marL="0" rtl="0" algn="l">
              <a:spcBef>
                <a:spcPts val="0"/>
              </a:spcBef>
              <a:spcAft>
                <a:spcPts val="0"/>
              </a:spcAft>
              <a:buNone/>
            </a:pPr>
            <a:r>
              <a:rPr lang="en-US">
                <a:solidFill>
                  <a:schemeClr val="dk1"/>
                </a:solidFill>
              </a:rPr>
              <a:t>darker red (greater than 40% poverty) </a:t>
            </a:r>
            <a:r>
              <a:rPr lang="en-US">
                <a:solidFill>
                  <a:schemeClr val="dk1"/>
                </a:solidFill>
              </a:rPr>
              <a:t>concentrated in East End and Southside - statewide it’s 10%, 1 in 4 city residents are below poverty line </a:t>
            </a:r>
            <a:r>
              <a:rPr lang="en-US">
                <a:solidFill>
                  <a:srgbClr val="FF0000"/>
                </a:solidFill>
              </a:rPr>
              <a:t>(for 1, less than $13K, HH of 4 $25,500)</a:t>
            </a:r>
            <a:endParaRPr>
              <a:solidFill>
                <a:srgbClr val="FF0000"/>
              </a:solidFill>
            </a:endParaRPr>
          </a:p>
          <a:p>
            <a:pPr indent="0" lvl="0" marL="0" rtl="0" algn="l">
              <a:spcBef>
                <a:spcPts val="0"/>
              </a:spcBef>
              <a:spcAft>
                <a:spcPts val="0"/>
              </a:spcAft>
              <a:buNone/>
            </a:pPr>
            <a:r>
              <a:rPr lang="en-US">
                <a:solidFill>
                  <a:schemeClr val="dk1"/>
                </a:solidFill>
              </a:rPr>
              <a:t>does it surprise you to know that these are the same neighborhoods that we don’t see many grocery stores, and where we see highest rates of diet-related chronic disease (diabetes, heart disease)</a:t>
            </a:r>
            <a:endParaRPr>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None/>
            </a:pPr>
            <a:r>
              <a:rPr lang="en-US"/>
              <a:t>holding two ideas simultaneously:</a:t>
            </a:r>
            <a:endParaRPr/>
          </a:p>
          <a:p>
            <a:pPr indent="-298450" lvl="0" marL="457200" rtl="0" algn="l">
              <a:spcBef>
                <a:spcPts val="0"/>
              </a:spcBef>
              <a:spcAft>
                <a:spcPts val="0"/>
              </a:spcAft>
              <a:buSzPts val="1100"/>
              <a:buAutoNum type="arabicPeriod"/>
            </a:pPr>
            <a:r>
              <a:rPr lang="en-US"/>
              <a:t>more than just access: (not just literal access to food) but higher consumption of healthy food leads to increased health outcomes - we need a broader understanding of access to include more than just physical and financial factors</a:t>
            </a:r>
            <a:endParaRPr/>
          </a:p>
          <a:p>
            <a:pPr indent="-298450" lvl="0" marL="457200" rtl="0" algn="l">
              <a:spcBef>
                <a:spcPts val="0"/>
              </a:spcBef>
              <a:spcAft>
                <a:spcPts val="0"/>
              </a:spcAft>
              <a:buSzPts val="1100"/>
              <a:buAutoNum type="arabicPeriod"/>
            </a:pPr>
            <a:r>
              <a:rPr lang="en-US">
                <a:solidFill>
                  <a:schemeClr val="dk1"/>
                </a:solidFill>
              </a:rPr>
              <a:t>more than just individual action: a person’s zipcode is a better indicator of health than their individual health behaviors </a:t>
            </a:r>
            <a:r>
              <a:rPr lang="en-US">
                <a:solidFill>
                  <a:srgbClr val="FF0000"/>
                </a:solidFill>
              </a:rPr>
              <a:t>(economic stability, physical environment, education, and food access - SDoH)</a:t>
            </a:r>
            <a:r>
              <a:rPr lang="en-US">
                <a:solidFill>
                  <a:schemeClr val="dk1"/>
                </a:solidFill>
              </a:rPr>
              <a:t>, our priorities need to be based in understanding what inequities exist</a:t>
            </a:r>
            <a:endParaRPr>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gc66dd616e6_0_13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12" name="Google Shape;112;gc66dd616e6_0_1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07916"/>
              </a:lnSpc>
              <a:spcBef>
                <a:spcPts val="0"/>
              </a:spcBef>
              <a:spcAft>
                <a:spcPts val="0"/>
              </a:spcAft>
              <a:buNone/>
            </a:pPr>
            <a:r>
              <a:rPr i="1" lang="en-US">
                <a:solidFill>
                  <a:schemeClr val="dk1"/>
                </a:solidFill>
                <a:latin typeface="Times New Roman"/>
                <a:ea typeface="Times New Roman"/>
                <a:cs typeface="Times New Roman"/>
                <a:sym typeface="Times New Roman"/>
              </a:rPr>
              <a:t>who has heard the term “food apartheid”? “food desert”?</a:t>
            </a:r>
            <a:endParaRPr i="1">
              <a:solidFill>
                <a:schemeClr val="dk1"/>
              </a:solidFill>
              <a:latin typeface="Times New Roman"/>
              <a:ea typeface="Times New Roman"/>
              <a:cs typeface="Times New Roman"/>
              <a:sym typeface="Times New Roman"/>
            </a:endParaRPr>
          </a:p>
          <a:p>
            <a:pPr indent="0" lvl="0" marL="0" rtl="0" algn="l">
              <a:lnSpc>
                <a:spcPct val="107916"/>
              </a:lnSpc>
              <a:spcBef>
                <a:spcPts val="800"/>
              </a:spcBef>
              <a:spcAft>
                <a:spcPts val="0"/>
              </a:spcAft>
              <a:buNone/>
            </a:pPr>
            <a:r>
              <a:rPr i="1" lang="en-US">
                <a:solidFill>
                  <a:schemeClr val="dk1"/>
                </a:solidFill>
                <a:latin typeface="Times New Roman"/>
                <a:ea typeface="Times New Roman"/>
                <a:cs typeface="Times New Roman"/>
                <a:sym typeface="Times New Roman"/>
              </a:rPr>
              <a:t>food apartheid is a term coined by Karen Washington, an urban farmer in NYC. We like this term as an alternative to food desert because it acknowledges that there is nothing natural or accidental about communities with insufficient access to healthy food--they are the result of the deliberate oppression and disenfranchisement of people of color and people experiencing poverty. </a:t>
            </a:r>
            <a:endParaRPr/>
          </a:p>
          <a:p>
            <a:pPr indent="0" lvl="0" marL="0" rtl="0" algn="l">
              <a:lnSpc>
                <a:spcPct val="115000"/>
              </a:lnSpc>
              <a:spcBef>
                <a:spcPts val="1200"/>
              </a:spcBef>
              <a:spcAft>
                <a:spcPts val="0"/>
              </a:spcAft>
              <a:buNone/>
            </a:pPr>
            <a:r>
              <a:rPr lang="en-US"/>
              <a:t>left: UR “Mapping Inequality” project shows the practice of redlining - red shows </a:t>
            </a:r>
            <a:r>
              <a:rPr lang="en-US">
                <a:solidFill>
                  <a:schemeClr val="dk1"/>
                </a:solidFill>
              </a:rPr>
              <a:t>neighborhoods marked “hazardous” in red ink on maps drawn by the federal Home Owners’ Loan Corp. - practiced officially from 1935 to 1939, banned in 1968, </a:t>
            </a:r>
            <a:r>
              <a:rPr lang="en-US">
                <a:solidFill>
                  <a:schemeClr val="dk1"/>
                </a:solidFill>
                <a:latin typeface="Times New Roman"/>
                <a:ea typeface="Times New Roman"/>
                <a:cs typeface="Times New Roman"/>
                <a:sym typeface="Times New Roman"/>
              </a:rPr>
              <a:t>redlining was used to prevent financial lending and home ownership to African Americans and other people of color</a:t>
            </a:r>
            <a:endParaRPr>
              <a:solidFill>
                <a:schemeClr val="dk1"/>
              </a:solidFill>
              <a:latin typeface="Times New Roman"/>
              <a:ea typeface="Times New Roman"/>
              <a:cs typeface="Times New Roman"/>
              <a:sym typeface="Times New Roman"/>
            </a:endParaRPr>
          </a:p>
          <a:p>
            <a:pPr indent="0" lvl="0" marL="0" rtl="0" algn="l">
              <a:lnSpc>
                <a:spcPct val="115000"/>
              </a:lnSpc>
              <a:spcBef>
                <a:spcPts val="1200"/>
              </a:spcBef>
              <a:spcAft>
                <a:spcPts val="0"/>
              </a:spcAft>
              <a:buNone/>
            </a:pPr>
            <a:r>
              <a:rPr lang="en-US"/>
              <a:t>right Food Policy Task Force (several years old but trends/patterns remain) - vast majority of redlined neighborhoods are today much more likely than other areas to comprise lower-income, minority residents. - and </a:t>
            </a:r>
            <a:r>
              <a:rPr lang="en-US">
                <a:solidFill>
                  <a:schemeClr val="dk1"/>
                </a:solidFill>
                <a:latin typeface="Times New Roman"/>
                <a:ea typeface="Times New Roman"/>
                <a:cs typeface="Times New Roman"/>
                <a:sym typeface="Times New Roman"/>
              </a:rPr>
              <a:t>because </a:t>
            </a:r>
            <a:r>
              <a:rPr lang="en-US">
                <a:solidFill>
                  <a:schemeClr val="dk1"/>
                </a:solidFill>
                <a:latin typeface="Times New Roman"/>
                <a:ea typeface="Times New Roman"/>
                <a:cs typeface="Times New Roman"/>
                <a:sym typeface="Times New Roman"/>
              </a:rPr>
              <a:t>home ownership is the #1 method of accumulating generational wealth, there is an almost </a:t>
            </a:r>
            <a:r>
              <a:rPr lang="en-US"/>
              <a:t>direct correspondence to “food deserts” (purple) and areas of “high poverty” (red)</a:t>
            </a:r>
            <a:endParaRPr/>
          </a:p>
          <a:p>
            <a:pPr indent="0" lvl="0" marL="0" rtl="0" algn="l">
              <a:lnSpc>
                <a:spcPct val="115000"/>
              </a:lnSpc>
              <a:spcBef>
                <a:spcPts val="1200"/>
              </a:spcBef>
              <a:spcAft>
                <a:spcPts val="1200"/>
              </a:spcAft>
              <a:buNone/>
            </a:pPr>
            <a:r>
              <a:rPr lang="en-US"/>
              <a:t>poverty impacts health through poor housing conditions, disparities in educational and employment opportunities, inadequate transportation infrastructure, access to healthcare and food, and generational stress of economic instability</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gc91fb7ebf6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None/>
            </a:pPr>
            <a:r>
              <a:rPr lang="en-US">
                <a:solidFill>
                  <a:schemeClr val="dk1"/>
                </a:solidFill>
              </a:rPr>
              <a:t>we believe everyone should have equity in opportunities to choose healthy foods - our goal is to create level playing field - let’s get into how we approach the solutions and how recognizing the historic and systemic causes of food insecurity can help inform our solutions.</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US">
                <a:solidFill>
                  <a:schemeClr val="dk1"/>
                </a:solidFill>
              </a:rPr>
              <a:t>we are nonprofit farm - we’re focused on providing physical and financial access to healthy food and the educational supports to help build skills, confidence, and connection to local food system</a:t>
            </a:r>
            <a:endParaRPr>
              <a:solidFill>
                <a:schemeClr val="dk1"/>
              </a:solidFill>
            </a:endParaRPr>
          </a:p>
          <a:p>
            <a:pPr indent="0" lvl="0" marL="0" rtl="0" algn="l">
              <a:lnSpc>
                <a:spcPct val="115000"/>
              </a:lnSpc>
              <a:spcBef>
                <a:spcPts val="1200"/>
              </a:spcBef>
              <a:spcAft>
                <a:spcPts val="1200"/>
              </a:spcAft>
              <a:buNone/>
            </a:pPr>
            <a:r>
              <a:rPr lang="en-US">
                <a:solidFill>
                  <a:schemeClr val="dk1"/>
                </a:solidFill>
              </a:rPr>
              <a:t>grow about 200K lbs. on 8 acres across 2 sites</a:t>
            </a:r>
            <a:endParaRPr>
              <a:solidFill>
                <a:schemeClr val="dk1"/>
              </a:solidFill>
            </a:endParaRPr>
          </a:p>
        </p:txBody>
      </p:sp>
      <p:sp>
        <p:nvSpPr>
          <p:cNvPr id="120" name="Google Shape;120;gc91fb7ebf6_0_2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MM - most public-facing program: started in 2017</a:t>
            </a:r>
            <a:endParaRPr/>
          </a:p>
          <a:p>
            <a:pPr indent="0" lvl="0" marL="0" rtl="0" algn="l">
              <a:spcBef>
                <a:spcPts val="0"/>
              </a:spcBef>
              <a:spcAft>
                <a:spcPts val="0"/>
              </a:spcAft>
              <a:buNone/>
            </a:pPr>
            <a:r>
              <a:rPr lang="en-US"/>
              <a:t>16 sites, throughout growing season (senior apartments,  public housing communities)</a:t>
            </a:r>
            <a:endParaRPr/>
          </a:p>
          <a:p>
            <a:pPr indent="0" lvl="0" marL="0" rtl="0" algn="l">
              <a:spcBef>
                <a:spcPts val="0"/>
              </a:spcBef>
              <a:spcAft>
                <a:spcPts val="0"/>
              </a:spcAft>
              <a:buNone/>
            </a:pPr>
            <a:r>
              <a:rPr lang="en-US"/>
              <a:t>all shoppers find affordable prices, SNAP shoppers receive an additional 50% off, and we partner with RCHD, dietetic students, and other community organizations to provide education, fun activities, health checks, and other resources</a:t>
            </a:r>
            <a:endParaRPr/>
          </a:p>
        </p:txBody>
      </p:sp>
      <p:sp>
        <p:nvSpPr>
          <p:cNvPr id="126" name="Google Shape;126;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g1240696fc72_0_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35" name="Google Shape;135;g1240696fc72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g1240696fc72_0_1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41" name="Google Shape;141;g1240696fc72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gfd8a7cc0cb_0_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46" name="Google Shape;146;gfd8a7cc0cb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gfd8a7cc0cb_0_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54" name="Google Shape;154;gfd8a7cc0cb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4" name="Shape 14"/>
        <p:cNvGrpSpPr/>
        <p:nvPr/>
      </p:nvGrpSpPr>
      <p:grpSpPr>
        <a:xfrm>
          <a:off x="0" y="0"/>
          <a:ext cx="0" cy="0"/>
          <a:chOff x="0" y="0"/>
          <a:chExt cx="0" cy="0"/>
        </a:xfrm>
      </p:grpSpPr>
      <p:sp>
        <p:nvSpPr>
          <p:cNvPr id="15" name="Google Shape;15;p2"/>
          <p:cNvSpPr txBox="1"/>
          <p:nvPr>
            <p:ph type="title"/>
          </p:nvPr>
        </p:nvSpPr>
        <p:spPr>
          <a:xfrm>
            <a:off x="822960" y="286604"/>
            <a:ext cx="7543800" cy="1450757"/>
          </a:xfrm>
          <a:prstGeom prst="rect">
            <a:avLst/>
          </a:prstGeom>
          <a:noFill/>
          <a:ln>
            <a:noFill/>
          </a:ln>
        </p:spPr>
        <p:txBody>
          <a:bodyPr anchorCtr="0" anchor="b" bIns="45700" lIns="91425" spcFirstLastPara="1" rIns="91425" wrap="square" tIns="45700">
            <a:noAutofit/>
          </a:bodyPr>
          <a:lstStyle>
            <a:lvl1pPr lvl="0" algn="l">
              <a:lnSpc>
                <a:spcPct val="85000"/>
              </a:lnSpc>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6" name="Google Shape;16;p2"/>
          <p:cNvSpPr txBox="1"/>
          <p:nvPr>
            <p:ph idx="1" type="body"/>
          </p:nvPr>
        </p:nvSpPr>
        <p:spPr>
          <a:xfrm>
            <a:off x="822959" y="1845734"/>
            <a:ext cx="7543801" cy="4023360"/>
          </a:xfrm>
          <a:prstGeom prst="rect">
            <a:avLst/>
          </a:prstGeom>
          <a:noFill/>
          <a:ln>
            <a:noFill/>
          </a:ln>
        </p:spPr>
        <p:txBody>
          <a:bodyPr anchorCtr="0" anchor="t" bIns="45700" lIns="0" spcFirstLastPara="1" rIns="0" wrap="square" tIns="45700">
            <a:noAutofit/>
          </a:bodyPr>
          <a:lstStyle>
            <a:lvl1pPr indent="-342900" lvl="0" marL="457200" algn="l">
              <a:lnSpc>
                <a:spcPct val="90000"/>
              </a:lnSpc>
              <a:spcBef>
                <a:spcPts val="1200"/>
              </a:spcBef>
              <a:spcAft>
                <a:spcPts val="0"/>
              </a:spcAft>
              <a:buSzPts val="1800"/>
              <a:buChar char=" "/>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7" name="Google Shape;17;p2"/>
          <p:cNvSpPr txBox="1"/>
          <p:nvPr>
            <p:ph idx="10" type="dt"/>
          </p:nvPr>
        </p:nvSpPr>
        <p:spPr>
          <a:xfrm>
            <a:off x="822961" y="6459786"/>
            <a:ext cx="1854203"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 name="Google Shape;18;p2"/>
          <p:cNvSpPr txBox="1"/>
          <p:nvPr>
            <p:ph idx="11" type="ftr"/>
          </p:nvPr>
        </p:nvSpPr>
        <p:spPr>
          <a:xfrm>
            <a:off x="2764639" y="6459786"/>
            <a:ext cx="3617103"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2"/>
          <p:cNvSpPr txBox="1"/>
          <p:nvPr>
            <p:ph idx="12" type="sldNum"/>
          </p:nvPr>
        </p:nvSpPr>
        <p:spPr>
          <a:xfrm>
            <a:off x="7425344" y="6459786"/>
            <a:ext cx="984019"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83" name="Shape 83"/>
        <p:cNvGrpSpPr/>
        <p:nvPr/>
      </p:nvGrpSpPr>
      <p:grpSpPr>
        <a:xfrm>
          <a:off x="0" y="0"/>
          <a:ext cx="0" cy="0"/>
          <a:chOff x="0" y="0"/>
          <a:chExt cx="0" cy="0"/>
        </a:xfrm>
      </p:grpSpPr>
      <p:sp>
        <p:nvSpPr>
          <p:cNvPr id="84" name="Google Shape;84;p11"/>
          <p:cNvSpPr txBox="1"/>
          <p:nvPr>
            <p:ph type="title"/>
          </p:nvPr>
        </p:nvSpPr>
        <p:spPr>
          <a:xfrm>
            <a:off x="822960" y="286604"/>
            <a:ext cx="7543800" cy="1450757"/>
          </a:xfrm>
          <a:prstGeom prst="rect">
            <a:avLst/>
          </a:prstGeom>
          <a:noFill/>
          <a:ln>
            <a:noFill/>
          </a:ln>
        </p:spPr>
        <p:txBody>
          <a:bodyPr anchorCtr="0" anchor="b" bIns="45700" lIns="91425" spcFirstLastPara="1" rIns="91425" wrap="square" tIns="45700">
            <a:noAutofit/>
          </a:bodyPr>
          <a:lstStyle>
            <a:lvl1pPr lvl="0" algn="l">
              <a:lnSpc>
                <a:spcPct val="85000"/>
              </a:lnSpc>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5" name="Google Shape;85;p11"/>
          <p:cNvSpPr txBox="1"/>
          <p:nvPr>
            <p:ph idx="1" type="body"/>
          </p:nvPr>
        </p:nvSpPr>
        <p:spPr>
          <a:xfrm rot="5400000">
            <a:off x="2583180" y="85514"/>
            <a:ext cx="4023360" cy="7543801"/>
          </a:xfrm>
          <a:prstGeom prst="rect">
            <a:avLst/>
          </a:prstGeom>
          <a:noFill/>
          <a:ln>
            <a:noFill/>
          </a:ln>
        </p:spPr>
        <p:txBody>
          <a:bodyPr anchorCtr="0" anchor="t" bIns="0" lIns="45700" spcFirstLastPara="1" rIns="45700" wrap="square" tIns="0">
            <a:noAutofit/>
          </a:bodyPr>
          <a:lstStyle>
            <a:lvl1pPr indent="-342900" lvl="0" marL="457200" algn="l">
              <a:lnSpc>
                <a:spcPct val="90000"/>
              </a:lnSpc>
              <a:spcBef>
                <a:spcPts val="1200"/>
              </a:spcBef>
              <a:spcAft>
                <a:spcPts val="0"/>
              </a:spcAft>
              <a:buSzPts val="1800"/>
              <a:buChar char=" "/>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86" name="Google Shape;86;p11"/>
          <p:cNvSpPr txBox="1"/>
          <p:nvPr>
            <p:ph idx="10" type="dt"/>
          </p:nvPr>
        </p:nvSpPr>
        <p:spPr>
          <a:xfrm>
            <a:off x="822961" y="6459786"/>
            <a:ext cx="1854203"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7" name="Google Shape;87;p11"/>
          <p:cNvSpPr txBox="1"/>
          <p:nvPr>
            <p:ph idx="11" type="ftr"/>
          </p:nvPr>
        </p:nvSpPr>
        <p:spPr>
          <a:xfrm>
            <a:off x="2764639" y="6459786"/>
            <a:ext cx="3617103"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8" name="Google Shape;88;p11"/>
          <p:cNvSpPr txBox="1"/>
          <p:nvPr>
            <p:ph idx="12" type="sldNum"/>
          </p:nvPr>
        </p:nvSpPr>
        <p:spPr>
          <a:xfrm>
            <a:off x="7425344" y="6459786"/>
            <a:ext cx="984019"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showMasterSp="0" type="vertTitleAndTx">
  <p:cSld name="VERTICAL_TITLE_AND_VERTICAL_TEXT">
    <p:spTree>
      <p:nvGrpSpPr>
        <p:cNvPr id="89" name="Shape 89"/>
        <p:cNvGrpSpPr/>
        <p:nvPr/>
      </p:nvGrpSpPr>
      <p:grpSpPr>
        <a:xfrm>
          <a:off x="0" y="0"/>
          <a:ext cx="0" cy="0"/>
          <a:chOff x="0" y="0"/>
          <a:chExt cx="0" cy="0"/>
        </a:xfrm>
      </p:grpSpPr>
      <p:sp>
        <p:nvSpPr>
          <p:cNvPr id="90" name="Google Shape;90;p12"/>
          <p:cNvSpPr/>
          <p:nvPr/>
        </p:nvSpPr>
        <p:spPr>
          <a:xfrm>
            <a:off x="2382" y="6400800"/>
            <a:ext cx="9141619"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p12"/>
          <p:cNvSpPr/>
          <p:nvPr/>
        </p:nvSpPr>
        <p:spPr>
          <a:xfrm>
            <a:off x="12" y="6334316"/>
            <a:ext cx="9141619" cy="64008"/>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 name="Google Shape;92;p12"/>
          <p:cNvSpPr txBox="1"/>
          <p:nvPr>
            <p:ph type="title"/>
          </p:nvPr>
        </p:nvSpPr>
        <p:spPr>
          <a:xfrm rot="5400000">
            <a:off x="4650802" y="2307652"/>
            <a:ext cx="5757421" cy="1971675"/>
          </a:xfrm>
          <a:prstGeom prst="rect">
            <a:avLst/>
          </a:prstGeom>
          <a:noFill/>
          <a:ln>
            <a:noFill/>
          </a:ln>
        </p:spPr>
        <p:txBody>
          <a:bodyPr anchorCtr="0" anchor="b" bIns="45700" lIns="91425" spcFirstLastPara="1" rIns="91425" wrap="square" tIns="45700">
            <a:noAutofit/>
          </a:bodyPr>
          <a:lstStyle>
            <a:lvl1pPr lvl="0" algn="l">
              <a:lnSpc>
                <a:spcPct val="85000"/>
              </a:lnSpc>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3" name="Google Shape;93;p12"/>
          <p:cNvSpPr txBox="1"/>
          <p:nvPr>
            <p:ph idx="1" type="body"/>
          </p:nvPr>
        </p:nvSpPr>
        <p:spPr>
          <a:xfrm rot="5400000">
            <a:off x="650302" y="393126"/>
            <a:ext cx="5757420" cy="5800725"/>
          </a:xfrm>
          <a:prstGeom prst="rect">
            <a:avLst/>
          </a:prstGeom>
          <a:noFill/>
          <a:ln>
            <a:noFill/>
          </a:ln>
        </p:spPr>
        <p:txBody>
          <a:bodyPr anchorCtr="0" anchor="t" bIns="0" lIns="45700" spcFirstLastPara="1" rIns="45700" wrap="square" tIns="0">
            <a:noAutofit/>
          </a:bodyPr>
          <a:lstStyle>
            <a:lvl1pPr indent="-342900" lvl="0" marL="457200" algn="l">
              <a:lnSpc>
                <a:spcPct val="90000"/>
              </a:lnSpc>
              <a:spcBef>
                <a:spcPts val="1200"/>
              </a:spcBef>
              <a:spcAft>
                <a:spcPts val="0"/>
              </a:spcAft>
              <a:buSzPts val="1800"/>
              <a:buChar char=" "/>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94" name="Google Shape;94;p12"/>
          <p:cNvSpPr txBox="1"/>
          <p:nvPr>
            <p:ph idx="10" type="dt"/>
          </p:nvPr>
        </p:nvSpPr>
        <p:spPr>
          <a:xfrm>
            <a:off x="822961" y="6459786"/>
            <a:ext cx="1854203"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5" name="Google Shape;95;p12"/>
          <p:cNvSpPr txBox="1"/>
          <p:nvPr>
            <p:ph idx="11" type="ftr"/>
          </p:nvPr>
        </p:nvSpPr>
        <p:spPr>
          <a:xfrm>
            <a:off x="2764639" y="6459786"/>
            <a:ext cx="3617103"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6" name="Google Shape;96;p12"/>
          <p:cNvSpPr txBox="1"/>
          <p:nvPr>
            <p:ph idx="12" type="sldNum"/>
          </p:nvPr>
        </p:nvSpPr>
        <p:spPr>
          <a:xfrm>
            <a:off x="7425344" y="6459786"/>
            <a:ext cx="984019"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type="title">
  <p:cSld name="TITLE">
    <p:spTree>
      <p:nvGrpSpPr>
        <p:cNvPr id="20" name="Shape 20"/>
        <p:cNvGrpSpPr/>
        <p:nvPr/>
      </p:nvGrpSpPr>
      <p:grpSpPr>
        <a:xfrm>
          <a:off x="0" y="0"/>
          <a:ext cx="0" cy="0"/>
          <a:chOff x="0" y="0"/>
          <a:chExt cx="0" cy="0"/>
        </a:xfrm>
      </p:grpSpPr>
      <p:sp>
        <p:nvSpPr>
          <p:cNvPr id="21" name="Google Shape;21;p3"/>
          <p:cNvSpPr/>
          <p:nvPr/>
        </p:nvSpPr>
        <p:spPr>
          <a:xfrm>
            <a:off x="2382" y="6400800"/>
            <a:ext cx="9141619"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 name="Google Shape;22;p3"/>
          <p:cNvSpPr/>
          <p:nvPr/>
        </p:nvSpPr>
        <p:spPr>
          <a:xfrm>
            <a:off x="12" y="6334316"/>
            <a:ext cx="9141619" cy="64008"/>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 name="Google Shape;23;p3"/>
          <p:cNvSpPr txBox="1"/>
          <p:nvPr>
            <p:ph type="ctrTitle"/>
          </p:nvPr>
        </p:nvSpPr>
        <p:spPr>
          <a:xfrm>
            <a:off x="822960" y="758952"/>
            <a:ext cx="7543800" cy="3566160"/>
          </a:xfrm>
          <a:prstGeom prst="rect">
            <a:avLst/>
          </a:prstGeom>
          <a:noFill/>
          <a:ln>
            <a:noFill/>
          </a:ln>
        </p:spPr>
        <p:txBody>
          <a:bodyPr anchorCtr="0" anchor="b" bIns="45700" lIns="91425" spcFirstLastPara="1" rIns="91425" wrap="square" tIns="45700">
            <a:noAutofit/>
          </a:bodyPr>
          <a:lstStyle>
            <a:lvl1pPr lvl="0" algn="l">
              <a:lnSpc>
                <a:spcPct val="85000"/>
              </a:lnSpc>
              <a:spcBef>
                <a:spcPts val="0"/>
              </a:spcBef>
              <a:spcAft>
                <a:spcPts val="0"/>
              </a:spcAft>
              <a:buClr>
                <a:srgbClr val="262626"/>
              </a:buClr>
              <a:buSzPts val="8000"/>
              <a:buFont typeface="Calibri"/>
              <a:buNone/>
              <a:defRPr sz="8000">
                <a:solidFill>
                  <a:srgbClr val="26262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4" name="Google Shape;24;p3"/>
          <p:cNvSpPr txBox="1"/>
          <p:nvPr>
            <p:ph idx="1" type="subTitle"/>
          </p:nvPr>
        </p:nvSpPr>
        <p:spPr>
          <a:xfrm>
            <a:off x="825038" y="4455621"/>
            <a:ext cx="7543800" cy="1143000"/>
          </a:xfrm>
          <a:prstGeom prst="rect">
            <a:avLst/>
          </a:prstGeom>
          <a:noFill/>
          <a:ln>
            <a:noFill/>
          </a:ln>
        </p:spPr>
        <p:txBody>
          <a:bodyPr anchorCtr="0" anchor="t" bIns="45700" lIns="91425" spcFirstLastPara="1" rIns="91425" wrap="square" tIns="45700">
            <a:noAutofit/>
          </a:bodyPr>
          <a:lstStyle>
            <a:lvl1pPr lvl="0" algn="l">
              <a:lnSpc>
                <a:spcPct val="90000"/>
              </a:lnSpc>
              <a:spcBef>
                <a:spcPts val="1200"/>
              </a:spcBef>
              <a:spcAft>
                <a:spcPts val="0"/>
              </a:spcAft>
              <a:buSzPts val="2400"/>
              <a:buNone/>
              <a:defRPr sz="2400" cap="none">
                <a:solidFill>
                  <a:schemeClr val="dk2"/>
                </a:solidFill>
                <a:latin typeface="Calibri"/>
                <a:ea typeface="Calibri"/>
                <a:cs typeface="Calibri"/>
                <a:sym typeface="Calibri"/>
              </a:defRPr>
            </a:lvl1pPr>
            <a:lvl2pPr lvl="1" algn="ctr">
              <a:lnSpc>
                <a:spcPct val="90000"/>
              </a:lnSpc>
              <a:spcBef>
                <a:spcPts val="200"/>
              </a:spcBef>
              <a:spcAft>
                <a:spcPts val="0"/>
              </a:spcAft>
              <a:buSzPts val="2400"/>
              <a:buNone/>
              <a:defRPr sz="2400"/>
            </a:lvl2pPr>
            <a:lvl3pPr lvl="2" algn="ctr">
              <a:lnSpc>
                <a:spcPct val="90000"/>
              </a:lnSpc>
              <a:spcBef>
                <a:spcPts val="400"/>
              </a:spcBef>
              <a:spcAft>
                <a:spcPts val="0"/>
              </a:spcAft>
              <a:buSzPts val="2400"/>
              <a:buNone/>
              <a:defRPr sz="2400"/>
            </a:lvl3pPr>
            <a:lvl4pPr lvl="3" algn="ctr">
              <a:lnSpc>
                <a:spcPct val="90000"/>
              </a:lnSpc>
              <a:spcBef>
                <a:spcPts val="400"/>
              </a:spcBef>
              <a:spcAft>
                <a:spcPts val="0"/>
              </a:spcAft>
              <a:buSzPts val="2000"/>
              <a:buNone/>
              <a:defRPr sz="2000"/>
            </a:lvl4pPr>
            <a:lvl5pPr lvl="4" algn="ctr">
              <a:lnSpc>
                <a:spcPct val="90000"/>
              </a:lnSpc>
              <a:spcBef>
                <a:spcPts val="400"/>
              </a:spcBef>
              <a:spcAft>
                <a:spcPts val="0"/>
              </a:spcAft>
              <a:buSzPts val="2000"/>
              <a:buNone/>
              <a:defRPr sz="2000"/>
            </a:lvl5pPr>
            <a:lvl6pPr lvl="5" algn="ctr">
              <a:lnSpc>
                <a:spcPct val="90000"/>
              </a:lnSpc>
              <a:spcBef>
                <a:spcPts val="400"/>
              </a:spcBef>
              <a:spcAft>
                <a:spcPts val="0"/>
              </a:spcAft>
              <a:buSzPts val="2000"/>
              <a:buNone/>
              <a:defRPr sz="2000"/>
            </a:lvl6pPr>
            <a:lvl7pPr lvl="6" algn="ctr">
              <a:lnSpc>
                <a:spcPct val="90000"/>
              </a:lnSpc>
              <a:spcBef>
                <a:spcPts val="400"/>
              </a:spcBef>
              <a:spcAft>
                <a:spcPts val="0"/>
              </a:spcAft>
              <a:buSzPts val="2000"/>
              <a:buNone/>
              <a:defRPr sz="2000"/>
            </a:lvl7pPr>
            <a:lvl8pPr lvl="7" algn="ctr">
              <a:lnSpc>
                <a:spcPct val="90000"/>
              </a:lnSpc>
              <a:spcBef>
                <a:spcPts val="400"/>
              </a:spcBef>
              <a:spcAft>
                <a:spcPts val="0"/>
              </a:spcAft>
              <a:buSzPts val="2000"/>
              <a:buNone/>
              <a:defRPr sz="2000"/>
            </a:lvl8pPr>
            <a:lvl9pPr lvl="8" algn="ctr">
              <a:lnSpc>
                <a:spcPct val="90000"/>
              </a:lnSpc>
              <a:spcBef>
                <a:spcPts val="400"/>
              </a:spcBef>
              <a:spcAft>
                <a:spcPts val="400"/>
              </a:spcAft>
              <a:buSzPts val="2000"/>
              <a:buNone/>
              <a:defRPr sz="2000"/>
            </a:lvl9pPr>
          </a:lstStyle>
          <a:p/>
        </p:txBody>
      </p:sp>
      <p:sp>
        <p:nvSpPr>
          <p:cNvPr id="25" name="Google Shape;25;p3"/>
          <p:cNvSpPr txBox="1"/>
          <p:nvPr>
            <p:ph idx="10" type="dt"/>
          </p:nvPr>
        </p:nvSpPr>
        <p:spPr>
          <a:xfrm>
            <a:off x="822961" y="6459786"/>
            <a:ext cx="1854203"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3"/>
          <p:cNvSpPr txBox="1"/>
          <p:nvPr>
            <p:ph idx="11" type="ftr"/>
          </p:nvPr>
        </p:nvSpPr>
        <p:spPr>
          <a:xfrm>
            <a:off x="2764639" y="6459786"/>
            <a:ext cx="3617103"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 name="Google Shape;27;p3"/>
          <p:cNvSpPr txBox="1"/>
          <p:nvPr>
            <p:ph idx="12" type="sldNum"/>
          </p:nvPr>
        </p:nvSpPr>
        <p:spPr>
          <a:xfrm>
            <a:off x="7425344" y="6459786"/>
            <a:ext cx="984019"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cxnSp>
        <p:nvCxnSpPr>
          <p:cNvPr id="28" name="Google Shape;28;p3"/>
          <p:cNvCxnSpPr/>
          <p:nvPr/>
        </p:nvCxnSpPr>
        <p:spPr>
          <a:xfrm>
            <a:off x="905744" y="4343400"/>
            <a:ext cx="7406640" cy="0"/>
          </a:xfrm>
          <a:prstGeom prst="straightConnector1">
            <a:avLst/>
          </a:prstGeom>
          <a:noFill/>
          <a:ln cap="flat" cmpd="sng" w="9525">
            <a:solidFill>
              <a:srgbClr val="7F7F7F"/>
            </a:solidFill>
            <a:prstDash val="solid"/>
            <a:round/>
            <a:headEnd len="sm" w="sm" type="none"/>
            <a:tailEnd len="sm" w="sm" type="none"/>
          </a:ln>
        </p:spPr>
      </p:cxn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showMasterSp="0" type="secHead">
  <p:cSld name="SECTION_HEADER">
    <p:bg>
      <p:bgPr>
        <a:solidFill>
          <a:schemeClr val="lt1"/>
        </a:solidFill>
      </p:bgPr>
    </p:bg>
    <p:spTree>
      <p:nvGrpSpPr>
        <p:cNvPr id="29" name="Shape 29"/>
        <p:cNvGrpSpPr/>
        <p:nvPr/>
      </p:nvGrpSpPr>
      <p:grpSpPr>
        <a:xfrm>
          <a:off x="0" y="0"/>
          <a:ext cx="0" cy="0"/>
          <a:chOff x="0" y="0"/>
          <a:chExt cx="0" cy="0"/>
        </a:xfrm>
      </p:grpSpPr>
      <p:sp>
        <p:nvSpPr>
          <p:cNvPr id="30" name="Google Shape;30;p4"/>
          <p:cNvSpPr/>
          <p:nvPr/>
        </p:nvSpPr>
        <p:spPr>
          <a:xfrm>
            <a:off x="2382" y="6400800"/>
            <a:ext cx="9141619"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 name="Google Shape;31;p4"/>
          <p:cNvSpPr/>
          <p:nvPr/>
        </p:nvSpPr>
        <p:spPr>
          <a:xfrm>
            <a:off x="12" y="6334316"/>
            <a:ext cx="9141619" cy="64008"/>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 name="Google Shape;32;p4"/>
          <p:cNvSpPr txBox="1"/>
          <p:nvPr>
            <p:ph type="title"/>
          </p:nvPr>
        </p:nvSpPr>
        <p:spPr>
          <a:xfrm>
            <a:off x="822960" y="758952"/>
            <a:ext cx="7543800" cy="3566160"/>
          </a:xfrm>
          <a:prstGeom prst="rect">
            <a:avLst/>
          </a:prstGeom>
          <a:noFill/>
          <a:ln>
            <a:noFill/>
          </a:ln>
        </p:spPr>
        <p:txBody>
          <a:bodyPr anchorCtr="0" anchor="b" bIns="45700" lIns="91425" spcFirstLastPara="1" rIns="91425" wrap="square" tIns="45700">
            <a:noAutofit/>
          </a:bodyPr>
          <a:lstStyle>
            <a:lvl1pPr lvl="0" algn="l">
              <a:lnSpc>
                <a:spcPct val="85000"/>
              </a:lnSpc>
              <a:spcBef>
                <a:spcPts val="0"/>
              </a:spcBef>
              <a:spcAft>
                <a:spcPts val="0"/>
              </a:spcAft>
              <a:buClr>
                <a:srgbClr val="262626"/>
              </a:buClr>
              <a:buSzPts val="8000"/>
              <a:buFont typeface="Calibri"/>
              <a:buNone/>
              <a:defRPr b="0" sz="8000">
                <a:solidFill>
                  <a:srgbClr val="26262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3" name="Google Shape;33;p4"/>
          <p:cNvSpPr txBox="1"/>
          <p:nvPr>
            <p:ph idx="1" type="body"/>
          </p:nvPr>
        </p:nvSpPr>
        <p:spPr>
          <a:xfrm>
            <a:off x="822960" y="4453128"/>
            <a:ext cx="7543800" cy="114300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200"/>
              </a:spcBef>
              <a:spcAft>
                <a:spcPts val="0"/>
              </a:spcAft>
              <a:buSzPts val="2400"/>
              <a:buNone/>
              <a:defRPr sz="2400" cap="none">
                <a:solidFill>
                  <a:schemeClr val="dk2"/>
                </a:solidFill>
                <a:latin typeface="Calibri"/>
                <a:ea typeface="Calibri"/>
                <a:cs typeface="Calibri"/>
                <a:sym typeface="Calibri"/>
              </a:defRPr>
            </a:lvl1pPr>
            <a:lvl2pPr indent="-228600" lvl="1" marL="914400" algn="l">
              <a:lnSpc>
                <a:spcPct val="90000"/>
              </a:lnSpc>
              <a:spcBef>
                <a:spcPts val="200"/>
              </a:spcBef>
              <a:spcAft>
                <a:spcPts val="0"/>
              </a:spcAft>
              <a:buSzPts val="1800"/>
              <a:buNone/>
              <a:defRPr sz="1800">
                <a:solidFill>
                  <a:srgbClr val="888888"/>
                </a:solidFill>
              </a:defRPr>
            </a:lvl2pPr>
            <a:lvl3pPr indent="-228600" lvl="2" marL="1371600" algn="l">
              <a:lnSpc>
                <a:spcPct val="90000"/>
              </a:lnSpc>
              <a:spcBef>
                <a:spcPts val="400"/>
              </a:spcBef>
              <a:spcAft>
                <a:spcPts val="0"/>
              </a:spcAft>
              <a:buSzPts val="1600"/>
              <a:buNone/>
              <a:defRPr sz="1600">
                <a:solidFill>
                  <a:srgbClr val="888888"/>
                </a:solidFill>
              </a:defRPr>
            </a:lvl3pPr>
            <a:lvl4pPr indent="-228600" lvl="3" marL="1828800" algn="l">
              <a:lnSpc>
                <a:spcPct val="90000"/>
              </a:lnSpc>
              <a:spcBef>
                <a:spcPts val="400"/>
              </a:spcBef>
              <a:spcAft>
                <a:spcPts val="0"/>
              </a:spcAft>
              <a:buSzPts val="1400"/>
              <a:buNone/>
              <a:defRPr sz="1400">
                <a:solidFill>
                  <a:srgbClr val="888888"/>
                </a:solidFill>
              </a:defRPr>
            </a:lvl4pPr>
            <a:lvl5pPr indent="-228600" lvl="4" marL="2286000" algn="l">
              <a:lnSpc>
                <a:spcPct val="90000"/>
              </a:lnSpc>
              <a:spcBef>
                <a:spcPts val="400"/>
              </a:spcBef>
              <a:spcAft>
                <a:spcPts val="0"/>
              </a:spcAft>
              <a:buSzPts val="1400"/>
              <a:buNone/>
              <a:defRPr sz="1400">
                <a:solidFill>
                  <a:srgbClr val="888888"/>
                </a:solidFill>
              </a:defRPr>
            </a:lvl5pPr>
            <a:lvl6pPr indent="-228600" lvl="5" marL="2743200" algn="l">
              <a:lnSpc>
                <a:spcPct val="90000"/>
              </a:lnSpc>
              <a:spcBef>
                <a:spcPts val="400"/>
              </a:spcBef>
              <a:spcAft>
                <a:spcPts val="0"/>
              </a:spcAft>
              <a:buSzPts val="1400"/>
              <a:buNone/>
              <a:defRPr sz="1400">
                <a:solidFill>
                  <a:srgbClr val="888888"/>
                </a:solidFill>
              </a:defRPr>
            </a:lvl6pPr>
            <a:lvl7pPr indent="-228600" lvl="6" marL="3200400" algn="l">
              <a:lnSpc>
                <a:spcPct val="90000"/>
              </a:lnSpc>
              <a:spcBef>
                <a:spcPts val="400"/>
              </a:spcBef>
              <a:spcAft>
                <a:spcPts val="0"/>
              </a:spcAft>
              <a:buSzPts val="1400"/>
              <a:buNone/>
              <a:defRPr sz="1400">
                <a:solidFill>
                  <a:srgbClr val="888888"/>
                </a:solidFill>
              </a:defRPr>
            </a:lvl7pPr>
            <a:lvl8pPr indent="-228600" lvl="7" marL="3657600" algn="l">
              <a:lnSpc>
                <a:spcPct val="90000"/>
              </a:lnSpc>
              <a:spcBef>
                <a:spcPts val="400"/>
              </a:spcBef>
              <a:spcAft>
                <a:spcPts val="0"/>
              </a:spcAft>
              <a:buSzPts val="1400"/>
              <a:buNone/>
              <a:defRPr sz="1400">
                <a:solidFill>
                  <a:srgbClr val="888888"/>
                </a:solidFill>
              </a:defRPr>
            </a:lvl8pPr>
            <a:lvl9pPr indent="-228600" lvl="8" marL="4114800" algn="l">
              <a:lnSpc>
                <a:spcPct val="90000"/>
              </a:lnSpc>
              <a:spcBef>
                <a:spcPts val="400"/>
              </a:spcBef>
              <a:spcAft>
                <a:spcPts val="400"/>
              </a:spcAft>
              <a:buSzPts val="1400"/>
              <a:buNone/>
              <a:defRPr sz="1400">
                <a:solidFill>
                  <a:srgbClr val="888888"/>
                </a:solidFill>
              </a:defRPr>
            </a:lvl9pPr>
          </a:lstStyle>
          <a:p/>
        </p:txBody>
      </p:sp>
      <p:sp>
        <p:nvSpPr>
          <p:cNvPr id="34" name="Google Shape;34;p4"/>
          <p:cNvSpPr txBox="1"/>
          <p:nvPr>
            <p:ph idx="10" type="dt"/>
          </p:nvPr>
        </p:nvSpPr>
        <p:spPr>
          <a:xfrm>
            <a:off x="822961" y="6459786"/>
            <a:ext cx="1854203"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 name="Google Shape;35;p4"/>
          <p:cNvSpPr txBox="1"/>
          <p:nvPr>
            <p:ph idx="11" type="ftr"/>
          </p:nvPr>
        </p:nvSpPr>
        <p:spPr>
          <a:xfrm>
            <a:off x="2764639" y="6459786"/>
            <a:ext cx="3617103"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 name="Google Shape;36;p4"/>
          <p:cNvSpPr txBox="1"/>
          <p:nvPr>
            <p:ph idx="12" type="sldNum"/>
          </p:nvPr>
        </p:nvSpPr>
        <p:spPr>
          <a:xfrm>
            <a:off x="7425344" y="6459786"/>
            <a:ext cx="984019"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cxnSp>
        <p:nvCxnSpPr>
          <p:cNvPr id="37" name="Google Shape;37;p4"/>
          <p:cNvCxnSpPr/>
          <p:nvPr/>
        </p:nvCxnSpPr>
        <p:spPr>
          <a:xfrm>
            <a:off x="905744" y="4343400"/>
            <a:ext cx="7406640" cy="0"/>
          </a:xfrm>
          <a:prstGeom prst="straightConnector1">
            <a:avLst/>
          </a:prstGeom>
          <a:noFill/>
          <a:ln cap="flat" cmpd="sng" w="9525">
            <a:solidFill>
              <a:srgbClr val="7F7F7F"/>
            </a:solidFill>
            <a:prstDash val="solid"/>
            <a:round/>
            <a:headEnd len="sm" w="sm" type="none"/>
            <a:tailEnd len="sm" w="sm" type="none"/>
          </a:ln>
        </p:spPr>
      </p:cxn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8" name="Shape 38"/>
        <p:cNvGrpSpPr/>
        <p:nvPr/>
      </p:nvGrpSpPr>
      <p:grpSpPr>
        <a:xfrm>
          <a:off x="0" y="0"/>
          <a:ext cx="0" cy="0"/>
          <a:chOff x="0" y="0"/>
          <a:chExt cx="0" cy="0"/>
        </a:xfrm>
      </p:grpSpPr>
      <p:sp>
        <p:nvSpPr>
          <p:cNvPr id="39" name="Google Shape;39;p5"/>
          <p:cNvSpPr txBox="1"/>
          <p:nvPr>
            <p:ph type="title"/>
          </p:nvPr>
        </p:nvSpPr>
        <p:spPr>
          <a:xfrm>
            <a:off x="822960" y="286604"/>
            <a:ext cx="7543800" cy="1450757"/>
          </a:xfrm>
          <a:prstGeom prst="rect">
            <a:avLst/>
          </a:prstGeom>
          <a:noFill/>
          <a:ln>
            <a:noFill/>
          </a:ln>
        </p:spPr>
        <p:txBody>
          <a:bodyPr anchorCtr="0" anchor="b" bIns="45700" lIns="91425" spcFirstLastPara="1" rIns="91425" wrap="square" tIns="45700">
            <a:noAutofit/>
          </a:bodyPr>
          <a:lstStyle>
            <a:lvl1pPr lvl="0" algn="l">
              <a:lnSpc>
                <a:spcPct val="85000"/>
              </a:lnSpc>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0" name="Google Shape;40;p5"/>
          <p:cNvSpPr txBox="1"/>
          <p:nvPr>
            <p:ph idx="1" type="body"/>
          </p:nvPr>
        </p:nvSpPr>
        <p:spPr>
          <a:xfrm>
            <a:off x="822960" y="1845734"/>
            <a:ext cx="3703320" cy="4023360"/>
          </a:xfrm>
          <a:prstGeom prst="rect">
            <a:avLst/>
          </a:prstGeom>
          <a:noFill/>
          <a:ln>
            <a:noFill/>
          </a:ln>
        </p:spPr>
        <p:txBody>
          <a:bodyPr anchorCtr="0" anchor="t" bIns="45700" lIns="0" spcFirstLastPara="1" rIns="0" wrap="square" tIns="45700">
            <a:noAutofit/>
          </a:bodyPr>
          <a:lstStyle>
            <a:lvl1pPr indent="-342900" lvl="0" marL="457200" algn="l">
              <a:lnSpc>
                <a:spcPct val="90000"/>
              </a:lnSpc>
              <a:spcBef>
                <a:spcPts val="1200"/>
              </a:spcBef>
              <a:spcAft>
                <a:spcPts val="0"/>
              </a:spcAft>
              <a:buSzPts val="1800"/>
              <a:buChar char=" "/>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41" name="Google Shape;41;p5"/>
          <p:cNvSpPr txBox="1"/>
          <p:nvPr>
            <p:ph idx="2" type="body"/>
          </p:nvPr>
        </p:nvSpPr>
        <p:spPr>
          <a:xfrm>
            <a:off x="4663440" y="1845736"/>
            <a:ext cx="3703320" cy="4023359"/>
          </a:xfrm>
          <a:prstGeom prst="rect">
            <a:avLst/>
          </a:prstGeom>
          <a:noFill/>
          <a:ln>
            <a:noFill/>
          </a:ln>
        </p:spPr>
        <p:txBody>
          <a:bodyPr anchorCtr="0" anchor="t" bIns="45700" lIns="0" spcFirstLastPara="1" rIns="0" wrap="square" tIns="45700">
            <a:noAutofit/>
          </a:bodyPr>
          <a:lstStyle>
            <a:lvl1pPr indent="-342900" lvl="0" marL="457200" algn="l">
              <a:lnSpc>
                <a:spcPct val="90000"/>
              </a:lnSpc>
              <a:spcBef>
                <a:spcPts val="1200"/>
              </a:spcBef>
              <a:spcAft>
                <a:spcPts val="0"/>
              </a:spcAft>
              <a:buSzPts val="1800"/>
              <a:buChar char=" "/>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42" name="Google Shape;42;p5"/>
          <p:cNvSpPr txBox="1"/>
          <p:nvPr>
            <p:ph idx="10" type="dt"/>
          </p:nvPr>
        </p:nvSpPr>
        <p:spPr>
          <a:xfrm>
            <a:off x="822961" y="6459786"/>
            <a:ext cx="1854203"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 name="Google Shape;43;p5"/>
          <p:cNvSpPr txBox="1"/>
          <p:nvPr>
            <p:ph idx="11" type="ftr"/>
          </p:nvPr>
        </p:nvSpPr>
        <p:spPr>
          <a:xfrm>
            <a:off x="2764639" y="6459786"/>
            <a:ext cx="3617103"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4" name="Google Shape;44;p5"/>
          <p:cNvSpPr txBox="1"/>
          <p:nvPr>
            <p:ph idx="12" type="sldNum"/>
          </p:nvPr>
        </p:nvSpPr>
        <p:spPr>
          <a:xfrm>
            <a:off x="7425344" y="6459786"/>
            <a:ext cx="984019"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5" name="Shape 45"/>
        <p:cNvGrpSpPr/>
        <p:nvPr/>
      </p:nvGrpSpPr>
      <p:grpSpPr>
        <a:xfrm>
          <a:off x="0" y="0"/>
          <a:ext cx="0" cy="0"/>
          <a:chOff x="0" y="0"/>
          <a:chExt cx="0" cy="0"/>
        </a:xfrm>
      </p:grpSpPr>
      <p:sp>
        <p:nvSpPr>
          <p:cNvPr id="46" name="Google Shape;46;p6"/>
          <p:cNvSpPr txBox="1"/>
          <p:nvPr>
            <p:ph type="title"/>
          </p:nvPr>
        </p:nvSpPr>
        <p:spPr>
          <a:xfrm>
            <a:off x="822960" y="286604"/>
            <a:ext cx="7543800" cy="1450757"/>
          </a:xfrm>
          <a:prstGeom prst="rect">
            <a:avLst/>
          </a:prstGeom>
          <a:noFill/>
          <a:ln>
            <a:noFill/>
          </a:ln>
        </p:spPr>
        <p:txBody>
          <a:bodyPr anchorCtr="0" anchor="b" bIns="45700" lIns="91425" spcFirstLastPara="1" rIns="91425" wrap="square" tIns="45700">
            <a:noAutofit/>
          </a:bodyPr>
          <a:lstStyle>
            <a:lvl1pPr lvl="0" algn="l">
              <a:lnSpc>
                <a:spcPct val="85000"/>
              </a:lnSpc>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7" name="Google Shape;47;p6"/>
          <p:cNvSpPr txBox="1"/>
          <p:nvPr>
            <p:ph idx="1" type="body"/>
          </p:nvPr>
        </p:nvSpPr>
        <p:spPr>
          <a:xfrm>
            <a:off x="822960" y="1846052"/>
            <a:ext cx="3703320" cy="736282"/>
          </a:xfrm>
          <a:prstGeom prst="rect">
            <a:avLst/>
          </a:prstGeom>
          <a:noFill/>
          <a:ln>
            <a:noFill/>
          </a:ln>
        </p:spPr>
        <p:txBody>
          <a:bodyPr anchorCtr="0" anchor="ctr" bIns="45700" lIns="91425" spcFirstLastPara="1" rIns="91425" wrap="square" tIns="45700">
            <a:noAutofit/>
          </a:bodyPr>
          <a:lstStyle>
            <a:lvl1pPr indent="-228600" lvl="0" marL="457200" algn="l">
              <a:lnSpc>
                <a:spcPct val="90000"/>
              </a:lnSpc>
              <a:spcBef>
                <a:spcPts val="1200"/>
              </a:spcBef>
              <a:spcAft>
                <a:spcPts val="0"/>
              </a:spcAft>
              <a:buSzPts val="2000"/>
              <a:buNone/>
              <a:defRPr b="0" sz="2000" cap="none">
                <a:solidFill>
                  <a:schemeClr val="dk2"/>
                </a:solidFill>
              </a:defRPr>
            </a:lvl1pPr>
            <a:lvl2pPr indent="-228600" lvl="1" marL="914400" algn="l">
              <a:lnSpc>
                <a:spcPct val="90000"/>
              </a:lnSpc>
              <a:spcBef>
                <a:spcPts val="200"/>
              </a:spcBef>
              <a:spcAft>
                <a:spcPts val="0"/>
              </a:spcAft>
              <a:buSzPts val="2000"/>
              <a:buNone/>
              <a:defRPr b="1" sz="2000"/>
            </a:lvl2pPr>
            <a:lvl3pPr indent="-228600" lvl="2" marL="1371600" algn="l">
              <a:lnSpc>
                <a:spcPct val="90000"/>
              </a:lnSpc>
              <a:spcBef>
                <a:spcPts val="400"/>
              </a:spcBef>
              <a:spcAft>
                <a:spcPts val="0"/>
              </a:spcAft>
              <a:buSzPts val="1800"/>
              <a:buNone/>
              <a:defRPr b="1" sz="1800"/>
            </a:lvl3pPr>
            <a:lvl4pPr indent="-228600" lvl="3" marL="1828800" algn="l">
              <a:lnSpc>
                <a:spcPct val="90000"/>
              </a:lnSpc>
              <a:spcBef>
                <a:spcPts val="400"/>
              </a:spcBef>
              <a:spcAft>
                <a:spcPts val="0"/>
              </a:spcAft>
              <a:buSzPts val="1600"/>
              <a:buNone/>
              <a:defRPr b="1" sz="1600"/>
            </a:lvl4pPr>
            <a:lvl5pPr indent="-228600" lvl="4" marL="2286000" algn="l">
              <a:lnSpc>
                <a:spcPct val="90000"/>
              </a:lnSpc>
              <a:spcBef>
                <a:spcPts val="400"/>
              </a:spcBef>
              <a:spcAft>
                <a:spcPts val="0"/>
              </a:spcAft>
              <a:buSzPts val="1600"/>
              <a:buNone/>
              <a:defRPr b="1" sz="1600"/>
            </a:lvl5pPr>
            <a:lvl6pPr indent="-228600" lvl="5" marL="2743200" algn="l">
              <a:lnSpc>
                <a:spcPct val="90000"/>
              </a:lnSpc>
              <a:spcBef>
                <a:spcPts val="400"/>
              </a:spcBef>
              <a:spcAft>
                <a:spcPts val="0"/>
              </a:spcAft>
              <a:buSzPts val="1600"/>
              <a:buNone/>
              <a:defRPr b="1" sz="1600"/>
            </a:lvl6pPr>
            <a:lvl7pPr indent="-228600" lvl="6" marL="3200400" algn="l">
              <a:lnSpc>
                <a:spcPct val="90000"/>
              </a:lnSpc>
              <a:spcBef>
                <a:spcPts val="400"/>
              </a:spcBef>
              <a:spcAft>
                <a:spcPts val="0"/>
              </a:spcAft>
              <a:buSzPts val="1600"/>
              <a:buNone/>
              <a:defRPr b="1" sz="1600"/>
            </a:lvl7pPr>
            <a:lvl8pPr indent="-228600" lvl="7" marL="3657600" algn="l">
              <a:lnSpc>
                <a:spcPct val="90000"/>
              </a:lnSpc>
              <a:spcBef>
                <a:spcPts val="400"/>
              </a:spcBef>
              <a:spcAft>
                <a:spcPts val="0"/>
              </a:spcAft>
              <a:buSzPts val="1600"/>
              <a:buNone/>
              <a:defRPr b="1" sz="1600"/>
            </a:lvl8pPr>
            <a:lvl9pPr indent="-228600" lvl="8" marL="4114800" algn="l">
              <a:lnSpc>
                <a:spcPct val="90000"/>
              </a:lnSpc>
              <a:spcBef>
                <a:spcPts val="400"/>
              </a:spcBef>
              <a:spcAft>
                <a:spcPts val="400"/>
              </a:spcAft>
              <a:buSzPts val="1600"/>
              <a:buNone/>
              <a:defRPr b="1" sz="1600"/>
            </a:lvl9pPr>
          </a:lstStyle>
          <a:p/>
        </p:txBody>
      </p:sp>
      <p:sp>
        <p:nvSpPr>
          <p:cNvPr id="48" name="Google Shape;48;p6"/>
          <p:cNvSpPr txBox="1"/>
          <p:nvPr>
            <p:ph idx="2" type="body"/>
          </p:nvPr>
        </p:nvSpPr>
        <p:spPr>
          <a:xfrm>
            <a:off x="822960" y="2582334"/>
            <a:ext cx="3703320" cy="3286760"/>
          </a:xfrm>
          <a:prstGeom prst="rect">
            <a:avLst/>
          </a:prstGeom>
          <a:noFill/>
          <a:ln>
            <a:noFill/>
          </a:ln>
        </p:spPr>
        <p:txBody>
          <a:bodyPr anchorCtr="0" anchor="t" bIns="45700" lIns="0" spcFirstLastPara="1" rIns="0" wrap="square" tIns="45700">
            <a:noAutofit/>
          </a:bodyPr>
          <a:lstStyle>
            <a:lvl1pPr indent="-342900" lvl="0" marL="457200" algn="l">
              <a:lnSpc>
                <a:spcPct val="90000"/>
              </a:lnSpc>
              <a:spcBef>
                <a:spcPts val="1200"/>
              </a:spcBef>
              <a:spcAft>
                <a:spcPts val="0"/>
              </a:spcAft>
              <a:buSzPts val="1800"/>
              <a:buChar char=" "/>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49" name="Google Shape;49;p6"/>
          <p:cNvSpPr txBox="1"/>
          <p:nvPr>
            <p:ph idx="3" type="body"/>
          </p:nvPr>
        </p:nvSpPr>
        <p:spPr>
          <a:xfrm>
            <a:off x="4663440" y="1846052"/>
            <a:ext cx="3703320" cy="736282"/>
          </a:xfrm>
          <a:prstGeom prst="rect">
            <a:avLst/>
          </a:prstGeom>
          <a:noFill/>
          <a:ln>
            <a:noFill/>
          </a:ln>
        </p:spPr>
        <p:txBody>
          <a:bodyPr anchorCtr="0" anchor="ctr" bIns="45700" lIns="91425" spcFirstLastPara="1" rIns="91425" wrap="square" tIns="45700">
            <a:noAutofit/>
          </a:bodyPr>
          <a:lstStyle>
            <a:lvl1pPr indent="-228600" lvl="0" marL="457200" algn="l">
              <a:lnSpc>
                <a:spcPct val="90000"/>
              </a:lnSpc>
              <a:spcBef>
                <a:spcPts val="1200"/>
              </a:spcBef>
              <a:spcAft>
                <a:spcPts val="0"/>
              </a:spcAft>
              <a:buSzPts val="2000"/>
              <a:buNone/>
              <a:defRPr b="0" sz="2000" cap="none">
                <a:solidFill>
                  <a:schemeClr val="dk2"/>
                </a:solidFill>
              </a:defRPr>
            </a:lvl1pPr>
            <a:lvl2pPr indent="-228600" lvl="1" marL="914400" algn="l">
              <a:lnSpc>
                <a:spcPct val="90000"/>
              </a:lnSpc>
              <a:spcBef>
                <a:spcPts val="200"/>
              </a:spcBef>
              <a:spcAft>
                <a:spcPts val="0"/>
              </a:spcAft>
              <a:buSzPts val="2000"/>
              <a:buNone/>
              <a:defRPr b="1" sz="2000"/>
            </a:lvl2pPr>
            <a:lvl3pPr indent="-228600" lvl="2" marL="1371600" algn="l">
              <a:lnSpc>
                <a:spcPct val="90000"/>
              </a:lnSpc>
              <a:spcBef>
                <a:spcPts val="400"/>
              </a:spcBef>
              <a:spcAft>
                <a:spcPts val="0"/>
              </a:spcAft>
              <a:buSzPts val="1800"/>
              <a:buNone/>
              <a:defRPr b="1" sz="1800"/>
            </a:lvl3pPr>
            <a:lvl4pPr indent="-228600" lvl="3" marL="1828800" algn="l">
              <a:lnSpc>
                <a:spcPct val="90000"/>
              </a:lnSpc>
              <a:spcBef>
                <a:spcPts val="400"/>
              </a:spcBef>
              <a:spcAft>
                <a:spcPts val="0"/>
              </a:spcAft>
              <a:buSzPts val="1600"/>
              <a:buNone/>
              <a:defRPr b="1" sz="1600"/>
            </a:lvl4pPr>
            <a:lvl5pPr indent="-228600" lvl="4" marL="2286000" algn="l">
              <a:lnSpc>
                <a:spcPct val="90000"/>
              </a:lnSpc>
              <a:spcBef>
                <a:spcPts val="400"/>
              </a:spcBef>
              <a:spcAft>
                <a:spcPts val="0"/>
              </a:spcAft>
              <a:buSzPts val="1600"/>
              <a:buNone/>
              <a:defRPr b="1" sz="1600"/>
            </a:lvl5pPr>
            <a:lvl6pPr indent="-228600" lvl="5" marL="2743200" algn="l">
              <a:lnSpc>
                <a:spcPct val="90000"/>
              </a:lnSpc>
              <a:spcBef>
                <a:spcPts val="400"/>
              </a:spcBef>
              <a:spcAft>
                <a:spcPts val="0"/>
              </a:spcAft>
              <a:buSzPts val="1600"/>
              <a:buNone/>
              <a:defRPr b="1" sz="1600"/>
            </a:lvl6pPr>
            <a:lvl7pPr indent="-228600" lvl="6" marL="3200400" algn="l">
              <a:lnSpc>
                <a:spcPct val="90000"/>
              </a:lnSpc>
              <a:spcBef>
                <a:spcPts val="400"/>
              </a:spcBef>
              <a:spcAft>
                <a:spcPts val="0"/>
              </a:spcAft>
              <a:buSzPts val="1600"/>
              <a:buNone/>
              <a:defRPr b="1" sz="1600"/>
            </a:lvl7pPr>
            <a:lvl8pPr indent="-228600" lvl="7" marL="3657600" algn="l">
              <a:lnSpc>
                <a:spcPct val="90000"/>
              </a:lnSpc>
              <a:spcBef>
                <a:spcPts val="400"/>
              </a:spcBef>
              <a:spcAft>
                <a:spcPts val="0"/>
              </a:spcAft>
              <a:buSzPts val="1600"/>
              <a:buNone/>
              <a:defRPr b="1" sz="1600"/>
            </a:lvl8pPr>
            <a:lvl9pPr indent="-228600" lvl="8" marL="4114800" algn="l">
              <a:lnSpc>
                <a:spcPct val="90000"/>
              </a:lnSpc>
              <a:spcBef>
                <a:spcPts val="400"/>
              </a:spcBef>
              <a:spcAft>
                <a:spcPts val="400"/>
              </a:spcAft>
              <a:buSzPts val="1600"/>
              <a:buNone/>
              <a:defRPr b="1" sz="1600"/>
            </a:lvl9pPr>
          </a:lstStyle>
          <a:p/>
        </p:txBody>
      </p:sp>
      <p:sp>
        <p:nvSpPr>
          <p:cNvPr id="50" name="Google Shape;50;p6"/>
          <p:cNvSpPr txBox="1"/>
          <p:nvPr>
            <p:ph idx="4" type="body"/>
          </p:nvPr>
        </p:nvSpPr>
        <p:spPr>
          <a:xfrm>
            <a:off x="4663440" y="2582334"/>
            <a:ext cx="3703320" cy="3286760"/>
          </a:xfrm>
          <a:prstGeom prst="rect">
            <a:avLst/>
          </a:prstGeom>
          <a:noFill/>
          <a:ln>
            <a:noFill/>
          </a:ln>
        </p:spPr>
        <p:txBody>
          <a:bodyPr anchorCtr="0" anchor="t" bIns="45700" lIns="0" spcFirstLastPara="1" rIns="0" wrap="square" tIns="45700">
            <a:noAutofit/>
          </a:bodyPr>
          <a:lstStyle>
            <a:lvl1pPr indent="-342900" lvl="0" marL="457200" algn="l">
              <a:lnSpc>
                <a:spcPct val="90000"/>
              </a:lnSpc>
              <a:spcBef>
                <a:spcPts val="1200"/>
              </a:spcBef>
              <a:spcAft>
                <a:spcPts val="0"/>
              </a:spcAft>
              <a:buSzPts val="1800"/>
              <a:buChar char=" "/>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51" name="Google Shape;51;p6"/>
          <p:cNvSpPr txBox="1"/>
          <p:nvPr>
            <p:ph idx="10" type="dt"/>
          </p:nvPr>
        </p:nvSpPr>
        <p:spPr>
          <a:xfrm>
            <a:off x="822961" y="6459786"/>
            <a:ext cx="1854203"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6"/>
          <p:cNvSpPr txBox="1"/>
          <p:nvPr>
            <p:ph idx="11" type="ftr"/>
          </p:nvPr>
        </p:nvSpPr>
        <p:spPr>
          <a:xfrm>
            <a:off x="2764639" y="6459786"/>
            <a:ext cx="3617103"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6"/>
          <p:cNvSpPr txBox="1"/>
          <p:nvPr>
            <p:ph idx="12" type="sldNum"/>
          </p:nvPr>
        </p:nvSpPr>
        <p:spPr>
          <a:xfrm>
            <a:off x="7425344" y="6459786"/>
            <a:ext cx="984019"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4" name="Shape 54"/>
        <p:cNvGrpSpPr/>
        <p:nvPr/>
      </p:nvGrpSpPr>
      <p:grpSpPr>
        <a:xfrm>
          <a:off x="0" y="0"/>
          <a:ext cx="0" cy="0"/>
          <a:chOff x="0" y="0"/>
          <a:chExt cx="0" cy="0"/>
        </a:xfrm>
      </p:grpSpPr>
      <p:sp>
        <p:nvSpPr>
          <p:cNvPr id="55" name="Google Shape;55;p7"/>
          <p:cNvSpPr txBox="1"/>
          <p:nvPr>
            <p:ph type="title"/>
          </p:nvPr>
        </p:nvSpPr>
        <p:spPr>
          <a:xfrm>
            <a:off x="822960" y="286604"/>
            <a:ext cx="7543800" cy="1450757"/>
          </a:xfrm>
          <a:prstGeom prst="rect">
            <a:avLst/>
          </a:prstGeom>
          <a:noFill/>
          <a:ln>
            <a:noFill/>
          </a:ln>
        </p:spPr>
        <p:txBody>
          <a:bodyPr anchorCtr="0" anchor="b" bIns="45700" lIns="91425" spcFirstLastPara="1" rIns="91425" wrap="square" tIns="45700">
            <a:noAutofit/>
          </a:bodyPr>
          <a:lstStyle>
            <a:lvl1pPr lvl="0" algn="l">
              <a:lnSpc>
                <a:spcPct val="85000"/>
              </a:lnSpc>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7"/>
          <p:cNvSpPr txBox="1"/>
          <p:nvPr>
            <p:ph idx="10" type="dt"/>
          </p:nvPr>
        </p:nvSpPr>
        <p:spPr>
          <a:xfrm>
            <a:off x="822961" y="6459786"/>
            <a:ext cx="1854203"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7"/>
          <p:cNvSpPr txBox="1"/>
          <p:nvPr>
            <p:ph idx="11" type="ftr"/>
          </p:nvPr>
        </p:nvSpPr>
        <p:spPr>
          <a:xfrm>
            <a:off x="2764639" y="6459786"/>
            <a:ext cx="3617103"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8" name="Google Shape;58;p7"/>
          <p:cNvSpPr txBox="1"/>
          <p:nvPr>
            <p:ph idx="12" type="sldNum"/>
          </p:nvPr>
        </p:nvSpPr>
        <p:spPr>
          <a:xfrm>
            <a:off x="7425344" y="6459786"/>
            <a:ext cx="984019"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howMasterSp="0" type="blank">
  <p:cSld name="BLANK">
    <p:spTree>
      <p:nvGrpSpPr>
        <p:cNvPr id="59" name="Shape 59"/>
        <p:cNvGrpSpPr/>
        <p:nvPr/>
      </p:nvGrpSpPr>
      <p:grpSpPr>
        <a:xfrm>
          <a:off x="0" y="0"/>
          <a:ext cx="0" cy="0"/>
          <a:chOff x="0" y="0"/>
          <a:chExt cx="0" cy="0"/>
        </a:xfrm>
      </p:grpSpPr>
      <p:sp>
        <p:nvSpPr>
          <p:cNvPr id="60" name="Google Shape;60;p8"/>
          <p:cNvSpPr/>
          <p:nvPr/>
        </p:nvSpPr>
        <p:spPr>
          <a:xfrm>
            <a:off x="2382" y="6400800"/>
            <a:ext cx="9141619"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p8"/>
          <p:cNvSpPr/>
          <p:nvPr/>
        </p:nvSpPr>
        <p:spPr>
          <a:xfrm>
            <a:off x="12" y="6334316"/>
            <a:ext cx="9141619" cy="64008"/>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p8"/>
          <p:cNvSpPr txBox="1"/>
          <p:nvPr>
            <p:ph idx="10" type="dt"/>
          </p:nvPr>
        </p:nvSpPr>
        <p:spPr>
          <a:xfrm>
            <a:off x="822961" y="6459786"/>
            <a:ext cx="1854203"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8"/>
          <p:cNvSpPr txBox="1"/>
          <p:nvPr>
            <p:ph idx="11" type="ftr"/>
          </p:nvPr>
        </p:nvSpPr>
        <p:spPr>
          <a:xfrm>
            <a:off x="2764639" y="6459786"/>
            <a:ext cx="3617103"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solidFill>
                  <a:srgbClr val="FFFFF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8"/>
          <p:cNvSpPr txBox="1"/>
          <p:nvPr>
            <p:ph idx="12" type="sldNum"/>
          </p:nvPr>
        </p:nvSpPr>
        <p:spPr>
          <a:xfrm>
            <a:off x="7425344" y="6459786"/>
            <a:ext cx="984019"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showMasterSp="0" type="objTx">
  <p:cSld name="OBJECT_WITH_CAPTION_TEXT">
    <p:spTree>
      <p:nvGrpSpPr>
        <p:cNvPr id="65" name="Shape 65"/>
        <p:cNvGrpSpPr/>
        <p:nvPr/>
      </p:nvGrpSpPr>
      <p:grpSpPr>
        <a:xfrm>
          <a:off x="0" y="0"/>
          <a:ext cx="0" cy="0"/>
          <a:chOff x="0" y="0"/>
          <a:chExt cx="0" cy="0"/>
        </a:xfrm>
      </p:grpSpPr>
      <p:sp>
        <p:nvSpPr>
          <p:cNvPr id="66" name="Google Shape;66;p9"/>
          <p:cNvSpPr/>
          <p:nvPr/>
        </p:nvSpPr>
        <p:spPr>
          <a:xfrm>
            <a:off x="13" y="0"/>
            <a:ext cx="3038093" cy="68580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p9"/>
          <p:cNvSpPr/>
          <p:nvPr/>
        </p:nvSpPr>
        <p:spPr>
          <a:xfrm>
            <a:off x="3030053" y="0"/>
            <a:ext cx="48006" cy="6858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p9"/>
          <p:cNvSpPr txBox="1"/>
          <p:nvPr>
            <p:ph type="title"/>
          </p:nvPr>
        </p:nvSpPr>
        <p:spPr>
          <a:xfrm>
            <a:off x="342900" y="594359"/>
            <a:ext cx="2400300" cy="2286000"/>
          </a:xfrm>
          <a:prstGeom prst="rect">
            <a:avLst/>
          </a:prstGeom>
          <a:noFill/>
          <a:ln>
            <a:noFill/>
          </a:ln>
        </p:spPr>
        <p:txBody>
          <a:bodyPr anchorCtr="0" anchor="b" bIns="45700" lIns="91425" spcFirstLastPara="1" rIns="91425" wrap="square" tIns="45700">
            <a:noAutofit/>
          </a:bodyPr>
          <a:lstStyle>
            <a:lvl1pPr lvl="0" algn="l">
              <a:lnSpc>
                <a:spcPct val="85000"/>
              </a:lnSpc>
              <a:spcBef>
                <a:spcPts val="0"/>
              </a:spcBef>
              <a:spcAft>
                <a:spcPts val="0"/>
              </a:spcAft>
              <a:buClr>
                <a:srgbClr val="FFFFFF"/>
              </a:buClr>
              <a:buSzPts val="3600"/>
              <a:buFont typeface="Calibri"/>
              <a:buNone/>
              <a:defRPr b="0" sz="3600">
                <a:solidFill>
                  <a:srgbClr val="FFFF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9" name="Google Shape;69;p9"/>
          <p:cNvSpPr txBox="1"/>
          <p:nvPr>
            <p:ph idx="1" type="body"/>
          </p:nvPr>
        </p:nvSpPr>
        <p:spPr>
          <a:xfrm>
            <a:off x="3460237" y="731520"/>
            <a:ext cx="5009393" cy="5257800"/>
          </a:xfrm>
          <a:prstGeom prst="rect">
            <a:avLst/>
          </a:prstGeom>
          <a:noFill/>
          <a:ln>
            <a:noFill/>
          </a:ln>
        </p:spPr>
        <p:txBody>
          <a:bodyPr anchorCtr="0" anchor="t" bIns="45700" lIns="0" spcFirstLastPara="1" rIns="0" wrap="square" tIns="45700">
            <a:noAutofit/>
          </a:bodyPr>
          <a:lstStyle>
            <a:lvl1pPr indent="-342900" lvl="0" marL="457200" algn="l">
              <a:lnSpc>
                <a:spcPct val="90000"/>
              </a:lnSpc>
              <a:spcBef>
                <a:spcPts val="1200"/>
              </a:spcBef>
              <a:spcAft>
                <a:spcPts val="0"/>
              </a:spcAft>
              <a:buSzPts val="1800"/>
              <a:buChar char=" "/>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70" name="Google Shape;70;p9"/>
          <p:cNvSpPr txBox="1"/>
          <p:nvPr>
            <p:ph idx="2" type="body"/>
          </p:nvPr>
        </p:nvSpPr>
        <p:spPr>
          <a:xfrm>
            <a:off x="342900" y="2926080"/>
            <a:ext cx="2400300" cy="3379124"/>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200"/>
              </a:spcBef>
              <a:spcAft>
                <a:spcPts val="0"/>
              </a:spcAft>
              <a:buSzPts val="1500"/>
              <a:buNone/>
              <a:defRPr sz="1500">
                <a:solidFill>
                  <a:srgbClr val="FFFFFF"/>
                </a:solidFill>
              </a:defRPr>
            </a:lvl1pPr>
            <a:lvl2pPr indent="-228600" lvl="1" marL="914400" algn="l">
              <a:lnSpc>
                <a:spcPct val="90000"/>
              </a:lnSpc>
              <a:spcBef>
                <a:spcPts val="200"/>
              </a:spcBef>
              <a:spcAft>
                <a:spcPts val="0"/>
              </a:spcAft>
              <a:buSzPts val="1200"/>
              <a:buNone/>
              <a:defRPr sz="1200"/>
            </a:lvl2pPr>
            <a:lvl3pPr indent="-228600" lvl="2" marL="1371600" algn="l">
              <a:lnSpc>
                <a:spcPct val="90000"/>
              </a:lnSpc>
              <a:spcBef>
                <a:spcPts val="400"/>
              </a:spcBef>
              <a:spcAft>
                <a:spcPts val="0"/>
              </a:spcAft>
              <a:buSzPts val="1000"/>
              <a:buNone/>
              <a:defRPr sz="1000"/>
            </a:lvl3pPr>
            <a:lvl4pPr indent="-228600" lvl="3" marL="1828800" algn="l">
              <a:lnSpc>
                <a:spcPct val="90000"/>
              </a:lnSpc>
              <a:spcBef>
                <a:spcPts val="400"/>
              </a:spcBef>
              <a:spcAft>
                <a:spcPts val="0"/>
              </a:spcAft>
              <a:buSzPts val="900"/>
              <a:buNone/>
              <a:defRPr sz="900"/>
            </a:lvl4pPr>
            <a:lvl5pPr indent="-228600" lvl="4" marL="2286000" algn="l">
              <a:lnSpc>
                <a:spcPct val="90000"/>
              </a:lnSpc>
              <a:spcBef>
                <a:spcPts val="400"/>
              </a:spcBef>
              <a:spcAft>
                <a:spcPts val="0"/>
              </a:spcAft>
              <a:buSzPts val="900"/>
              <a:buNone/>
              <a:defRPr sz="900"/>
            </a:lvl5pPr>
            <a:lvl6pPr indent="-228600" lvl="5" marL="2743200" algn="l">
              <a:lnSpc>
                <a:spcPct val="90000"/>
              </a:lnSpc>
              <a:spcBef>
                <a:spcPts val="400"/>
              </a:spcBef>
              <a:spcAft>
                <a:spcPts val="0"/>
              </a:spcAft>
              <a:buSzPts val="900"/>
              <a:buNone/>
              <a:defRPr sz="900"/>
            </a:lvl6pPr>
            <a:lvl7pPr indent="-228600" lvl="6" marL="3200400" algn="l">
              <a:lnSpc>
                <a:spcPct val="90000"/>
              </a:lnSpc>
              <a:spcBef>
                <a:spcPts val="400"/>
              </a:spcBef>
              <a:spcAft>
                <a:spcPts val="0"/>
              </a:spcAft>
              <a:buSzPts val="900"/>
              <a:buNone/>
              <a:defRPr sz="900"/>
            </a:lvl7pPr>
            <a:lvl8pPr indent="-228600" lvl="7" marL="3657600" algn="l">
              <a:lnSpc>
                <a:spcPct val="90000"/>
              </a:lnSpc>
              <a:spcBef>
                <a:spcPts val="400"/>
              </a:spcBef>
              <a:spcAft>
                <a:spcPts val="0"/>
              </a:spcAft>
              <a:buSzPts val="900"/>
              <a:buNone/>
              <a:defRPr sz="900"/>
            </a:lvl8pPr>
            <a:lvl9pPr indent="-228600" lvl="8" marL="4114800" algn="l">
              <a:lnSpc>
                <a:spcPct val="90000"/>
              </a:lnSpc>
              <a:spcBef>
                <a:spcPts val="400"/>
              </a:spcBef>
              <a:spcAft>
                <a:spcPts val="400"/>
              </a:spcAft>
              <a:buSzPts val="900"/>
              <a:buNone/>
              <a:defRPr sz="900"/>
            </a:lvl9pPr>
          </a:lstStyle>
          <a:p/>
        </p:txBody>
      </p:sp>
      <p:sp>
        <p:nvSpPr>
          <p:cNvPr id="71" name="Google Shape;71;p9"/>
          <p:cNvSpPr txBox="1"/>
          <p:nvPr>
            <p:ph idx="10" type="dt"/>
          </p:nvPr>
        </p:nvSpPr>
        <p:spPr>
          <a:xfrm>
            <a:off x="349134" y="6459786"/>
            <a:ext cx="1963883"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9"/>
          <p:cNvSpPr txBox="1"/>
          <p:nvPr>
            <p:ph idx="11" type="ftr"/>
          </p:nvPr>
        </p:nvSpPr>
        <p:spPr>
          <a:xfrm>
            <a:off x="3600450" y="6459786"/>
            <a:ext cx="348615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9"/>
          <p:cNvSpPr txBox="1"/>
          <p:nvPr>
            <p:ph idx="12" type="sldNum"/>
          </p:nvPr>
        </p:nvSpPr>
        <p:spPr>
          <a:xfrm>
            <a:off x="7425344" y="6459786"/>
            <a:ext cx="984019"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b="0" i="0" sz="1050" u="none" cap="none" strike="noStrike">
                <a:solidFill>
                  <a:schemeClr val="dk2"/>
                </a:solidFill>
                <a:latin typeface="Calibri"/>
                <a:ea typeface="Calibri"/>
                <a:cs typeface="Calibri"/>
                <a:sym typeface="Calibri"/>
              </a:defRPr>
            </a:lvl1pPr>
            <a:lvl2pPr indent="0" lvl="1" marL="0" algn="r">
              <a:spcBef>
                <a:spcPts val="0"/>
              </a:spcBef>
              <a:buNone/>
              <a:defRPr b="0" i="0" sz="1050" u="none" cap="none" strike="noStrike">
                <a:solidFill>
                  <a:schemeClr val="dk2"/>
                </a:solidFill>
                <a:latin typeface="Calibri"/>
                <a:ea typeface="Calibri"/>
                <a:cs typeface="Calibri"/>
                <a:sym typeface="Calibri"/>
              </a:defRPr>
            </a:lvl2pPr>
            <a:lvl3pPr indent="0" lvl="2" marL="0" algn="r">
              <a:spcBef>
                <a:spcPts val="0"/>
              </a:spcBef>
              <a:buNone/>
              <a:defRPr b="0" i="0" sz="1050" u="none" cap="none" strike="noStrike">
                <a:solidFill>
                  <a:schemeClr val="dk2"/>
                </a:solidFill>
                <a:latin typeface="Calibri"/>
                <a:ea typeface="Calibri"/>
                <a:cs typeface="Calibri"/>
                <a:sym typeface="Calibri"/>
              </a:defRPr>
            </a:lvl3pPr>
            <a:lvl4pPr indent="0" lvl="3" marL="0" algn="r">
              <a:spcBef>
                <a:spcPts val="0"/>
              </a:spcBef>
              <a:buNone/>
              <a:defRPr b="0" i="0" sz="1050" u="none" cap="none" strike="noStrike">
                <a:solidFill>
                  <a:schemeClr val="dk2"/>
                </a:solidFill>
                <a:latin typeface="Calibri"/>
                <a:ea typeface="Calibri"/>
                <a:cs typeface="Calibri"/>
                <a:sym typeface="Calibri"/>
              </a:defRPr>
            </a:lvl4pPr>
            <a:lvl5pPr indent="0" lvl="4" marL="0" algn="r">
              <a:spcBef>
                <a:spcPts val="0"/>
              </a:spcBef>
              <a:buNone/>
              <a:defRPr b="0" i="0" sz="1050" u="none" cap="none" strike="noStrike">
                <a:solidFill>
                  <a:schemeClr val="dk2"/>
                </a:solidFill>
                <a:latin typeface="Calibri"/>
                <a:ea typeface="Calibri"/>
                <a:cs typeface="Calibri"/>
                <a:sym typeface="Calibri"/>
              </a:defRPr>
            </a:lvl5pPr>
            <a:lvl6pPr indent="0" lvl="5" marL="0" algn="r">
              <a:spcBef>
                <a:spcPts val="0"/>
              </a:spcBef>
              <a:buNone/>
              <a:defRPr b="0" i="0" sz="1050" u="none" cap="none" strike="noStrike">
                <a:solidFill>
                  <a:schemeClr val="dk2"/>
                </a:solidFill>
                <a:latin typeface="Calibri"/>
                <a:ea typeface="Calibri"/>
                <a:cs typeface="Calibri"/>
                <a:sym typeface="Calibri"/>
              </a:defRPr>
            </a:lvl6pPr>
            <a:lvl7pPr indent="0" lvl="6" marL="0" algn="r">
              <a:spcBef>
                <a:spcPts val="0"/>
              </a:spcBef>
              <a:buNone/>
              <a:defRPr b="0" i="0" sz="1050" u="none" cap="none" strike="noStrike">
                <a:solidFill>
                  <a:schemeClr val="dk2"/>
                </a:solidFill>
                <a:latin typeface="Calibri"/>
                <a:ea typeface="Calibri"/>
                <a:cs typeface="Calibri"/>
                <a:sym typeface="Calibri"/>
              </a:defRPr>
            </a:lvl7pPr>
            <a:lvl8pPr indent="0" lvl="7" marL="0" algn="r">
              <a:spcBef>
                <a:spcPts val="0"/>
              </a:spcBef>
              <a:buNone/>
              <a:defRPr b="0" i="0" sz="1050" u="none" cap="none" strike="noStrike">
                <a:solidFill>
                  <a:schemeClr val="dk2"/>
                </a:solidFill>
                <a:latin typeface="Calibri"/>
                <a:ea typeface="Calibri"/>
                <a:cs typeface="Calibri"/>
                <a:sym typeface="Calibri"/>
              </a:defRPr>
            </a:lvl8pPr>
            <a:lvl9pPr indent="0" lvl="8" marL="0" algn="r">
              <a:spcBef>
                <a:spcPts val="0"/>
              </a:spcBef>
              <a:buNone/>
              <a:defRPr b="0" i="0" sz="1050" u="none" cap="none" strike="noStrike">
                <a:solidFill>
                  <a:schemeClr val="dk2"/>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showMasterSp="0" type="picTx">
  <p:cSld name="PICTURE_WITH_CAPTION_TEXT">
    <p:spTree>
      <p:nvGrpSpPr>
        <p:cNvPr id="74" name="Shape 74"/>
        <p:cNvGrpSpPr/>
        <p:nvPr/>
      </p:nvGrpSpPr>
      <p:grpSpPr>
        <a:xfrm>
          <a:off x="0" y="0"/>
          <a:ext cx="0" cy="0"/>
          <a:chOff x="0" y="0"/>
          <a:chExt cx="0" cy="0"/>
        </a:xfrm>
      </p:grpSpPr>
      <p:sp>
        <p:nvSpPr>
          <p:cNvPr id="75" name="Google Shape;75;p10"/>
          <p:cNvSpPr/>
          <p:nvPr/>
        </p:nvSpPr>
        <p:spPr>
          <a:xfrm>
            <a:off x="0" y="4953000"/>
            <a:ext cx="9141619" cy="19050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10"/>
          <p:cNvSpPr/>
          <p:nvPr/>
        </p:nvSpPr>
        <p:spPr>
          <a:xfrm>
            <a:off x="12" y="4915076"/>
            <a:ext cx="9141619" cy="64008"/>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p10"/>
          <p:cNvSpPr txBox="1"/>
          <p:nvPr>
            <p:ph type="title"/>
          </p:nvPr>
        </p:nvSpPr>
        <p:spPr>
          <a:xfrm>
            <a:off x="822960" y="5074920"/>
            <a:ext cx="7589520" cy="822960"/>
          </a:xfrm>
          <a:prstGeom prst="rect">
            <a:avLst/>
          </a:prstGeom>
          <a:noFill/>
          <a:ln>
            <a:noFill/>
          </a:ln>
        </p:spPr>
        <p:txBody>
          <a:bodyPr anchorCtr="0" anchor="b" bIns="0" lIns="91425" spcFirstLastPara="1" rIns="91425" wrap="square" tIns="0">
            <a:noAutofit/>
          </a:bodyPr>
          <a:lstStyle>
            <a:lvl1pPr lvl="0" algn="l">
              <a:lnSpc>
                <a:spcPct val="85000"/>
              </a:lnSpc>
              <a:spcBef>
                <a:spcPts val="0"/>
              </a:spcBef>
              <a:spcAft>
                <a:spcPts val="0"/>
              </a:spcAft>
              <a:buClr>
                <a:srgbClr val="FFFFFF"/>
              </a:buClr>
              <a:buSzPts val="3600"/>
              <a:buFont typeface="Calibri"/>
              <a:buNone/>
              <a:defRPr b="0" sz="3600">
                <a:solidFill>
                  <a:srgbClr val="FFFF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8" name="Google Shape;78;p10"/>
          <p:cNvSpPr/>
          <p:nvPr>
            <p:ph idx="2" type="pic"/>
          </p:nvPr>
        </p:nvSpPr>
        <p:spPr>
          <a:xfrm>
            <a:off x="12" y="0"/>
            <a:ext cx="9143989" cy="4915076"/>
          </a:xfrm>
          <a:prstGeom prst="rect">
            <a:avLst/>
          </a:prstGeom>
          <a:blipFill rotWithShape="1">
            <a:blip r:embed="rId2">
              <a:alphaModFix/>
            </a:blip>
            <a:stretch>
              <a:fillRect b="0" l="0" r="0" t="0"/>
            </a:stretch>
          </a:blipFill>
          <a:ln>
            <a:noFill/>
          </a:ln>
        </p:spPr>
        <p:txBody>
          <a:bodyPr anchorCtr="0" anchor="t" bIns="45700" lIns="457200" spcFirstLastPara="1" rIns="0" wrap="square" tIns="457200">
            <a:noAutofit/>
          </a:bodyPr>
          <a:lstStyle>
            <a:lvl1pPr lvl="0" marR="0" rtl="0" algn="l">
              <a:lnSpc>
                <a:spcPct val="90000"/>
              </a:lnSpc>
              <a:spcBef>
                <a:spcPts val="1200"/>
              </a:spcBef>
              <a:spcAft>
                <a:spcPts val="0"/>
              </a:spcAft>
              <a:buClr>
                <a:schemeClr val="accent1"/>
              </a:buClr>
              <a:buSzPts val="3200"/>
              <a:buFont typeface="Calibri"/>
              <a:buNone/>
              <a:defRPr b="0" i="0" sz="3200" u="none" cap="none" strike="noStrike">
                <a:solidFill>
                  <a:schemeClr val="lt1"/>
                </a:solidFill>
                <a:latin typeface="Calibri"/>
                <a:ea typeface="Calibri"/>
                <a:cs typeface="Calibri"/>
                <a:sym typeface="Calibri"/>
              </a:defRPr>
            </a:lvl1pPr>
            <a:lvl2pPr lvl="1" marR="0" rtl="0" algn="l">
              <a:lnSpc>
                <a:spcPct val="90000"/>
              </a:lnSpc>
              <a:spcBef>
                <a:spcPts val="200"/>
              </a:spcBef>
              <a:spcAft>
                <a:spcPts val="0"/>
              </a:spcAft>
              <a:buClr>
                <a:schemeClr val="accent1"/>
              </a:buClr>
              <a:buSzPts val="2800"/>
              <a:buFont typeface="Calibri"/>
              <a:buNone/>
              <a:defRPr b="0" i="0" sz="2800" u="none" cap="none" strike="noStrike">
                <a:solidFill>
                  <a:srgbClr val="3F3F3F"/>
                </a:solidFill>
                <a:latin typeface="Calibri"/>
                <a:ea typeface="Calibri"/>
                <a:cs typeface="Calibri"/>
                <a:sym typeface="Calibri"/>
              </a:defRPr>
            </a:lvl2pPr>
            <a:lvl3pPr lvl="2" marR="0" rtl="0" algn="l">
              <a:lnSpc>
                <a:spcPct val="90000"/>
              </a:lnSpc>
              <a:spcBef>
                <a:spcPts val="400"/>
              </a:spcBef>
              <a:spcAft>
                <a:spcPts val="0"/>
              </a:spcAft>
              <a:buClr>
                <a:schemeClr val="accent1"/>
              </a:buClr>
              <a:buSzPts val="2400"/>
              <a:buFont typeface="Calibri"/>
              <a:buNone/>
              <a:defRPr b="0" i="0" sz="2400" u="none" cap="none" strike="noStrike">
                <a:solidFill>
                  <a:srgbClr val="3F3F3F"/>
                </a:solidFill>
                <a:latin typeface="Calibri"/>
                <a:ea typeface="Calibri"/>
                <a:cs typeface="Calibri"/>
                <a:sym typeface="Calibri"/>
              </a:defRPr>
            </a:lvl3pPr>
            <a:lvl4pPr lvl="3" marR="0" rtl="0" algn="l">
              <a:lnSpc>
                <a:spcPct val="90000"/>
              </a:lnSpc>
              <a:spcBef>
                <a:spcPts val="400"/>
              </a:spcBef>
              <a:spcAft>
                <a:spcPts val="0"/>
              </a:spcAft>
              <a:buClr>
                <a:schemeClr val="accent1"/>
              </a:buClr>
              <a:buSzPts val="2000"/>
              <a:buFont typeface="Calibri"/>
              <a:buNone/>
              <a:defRPr b="0" i="0" sz="2000" u="none" cap="none" strike="noStrike">
                <a:solidFill>
                  <a:srgbClr val="3F3F3F"/>
                </a:solidFill>
                <a:latin typeface="Calibri"/>
                <a:ea typeface="Calibri"/>
                <a:cs typeface="Calibri"/>
                <a:sym typeface="Calibri"/>
              </a:defRPr>
            </a:lvl4pPr>
            <a:lvl5pPr lvl="4" marR="0" rtl="0" algn="l">
              <a:lnSpc>
                <a:spcPct val="90000"/>
              </a:lnSpc>
              <a:spcBef>
                <a:spcPts val="400"/>
              </a:spcBef>
              <a:spcAft>
                <a:spcPts val="0"/>
              </a:spcAft>
              <a:buClr>
                <a:schemeClr val="accent1"/>
              </a:buClr>
              <a:buSzPts val="2000"/>
              <a:buFont typeface="Calibri"/>
              <a:buNone/>
              <a:defRPr b="0" i="0" sz="2000" u="none" cap="none" strike="noStrike">
                <a:solidFill>
                  <a:srgbClr val="3F3F3F"/>
                </a:solidFill>
                <a:latin typeface="Calibri"/>
                <a:ea typeface="Calibri"/>
                <a:cs typeface="Calibri"/>
                <a:sym typeface="Calibri"/>
              </a:defRPr>
            </a:lvl5pPr>
            <a:lvl6pPr lvl="5" marR="0" rtl="0" algn="l">
              <a:lnSpc>
                <a:spcPct val="90000"/>
              </a:lnSpc>
              <a:spcBef>
                <a:spcPts val="400"/>
              </a:spcBef>
              <a:spcAft>
                <a:spcPts val="0"/>
              </a:spcAft>
              <a:buClr>
                <a:schemeClr val="accent1"/>
              </a:buClr>
              <a:buSzPts val="2000"/>
              <a:buFont typeface="Calibri"/>
              <a:buNone/>
              <a:defRPr b="0" i="0" sz="2000" u="none" cap="none" strike="noStrike">
                <a:solidFill>
                  <a:srgbClr val="3F3F3F"/>
                </a:solidFill>
                <a:latin typeface="Calibri"/>
                <a:ea typeface="Calibri"/>
                <a:cs typeface="Calibri"/>
                <a:sym typeface="Calibri"/>
              </a:defRPr>
            </a:lvl6pPr>
            <a:lvl7pPr lvl="6" marR="0" rtl="0" algn="l">
              <a:lnSpc>
                <a:spcPct val="90000"/>
              </a:lnSpc>
              <a:spcBef>
                <a:spcPts val="400"/>
              </a:spcBef>
              <a:spcAft>
                <a:spcPts val="0"/>
              </a:spcAft>
              <a:buClr>
                <a:schemeClr val="accent1"/>
              </a:buClr>
              <a:buSzPts val="2000"/>
              <a:buFont typeface="Calibri"/>
              <a:buNone/>
              <a:defRPr b="0" i="0" sz="2000" u="none" cap="none" strike="noStrike">
                <a:solidFill>
                  <a:srgbClr val="3F3F3F"/>
                </a:solidFill>
                <a:latin typeface="Calibri"/>
                <a:ea typeface="Calibri"/>
                <a:cs typeface="Calibri"/>
                <a:sym typeface="Calibri"/>
              </a:defRPr>
            </a:lvl7pPr>
            <a:lvl8pPr lvl="7" marR="0" rtl="0" algn="l">
              <a:lnSpc>
                <a:spcPct val="90000"/>
              </a:lnSpc>
              <a:spcBef>
                <a:spcPts val="400"/>
              </a:spcBef>
              <a:spcAft>
                <a:spcPts val="0"/>
              </a:spcAft>
              <a:buClr>
                <a:schemeClr val="accent1"/>
              </a:buClr>
              <a:buSzPts val="2000"/>
              <a:buFont typeface="Calibri"/>
              <a:buNone/>
              <a:defRPr b="0" i="0" sz="2000" u="none" cap="none" strike="noStrike">
                <a:solidFill>
                  <a:srgbClr val="3F3F3F"/>
                </a:solidFill>
                <a:latin typeface="Calibri"/>
                <a:ea typeface="Calibri"/>
                <a:cs typeface="Calibri"/>
                <a:sym typeface="Calibri"/>
              </a:defRPr>
            </a:lvl8pPr>
            <a:lvl9pPr lvl="8" marR="0" rtl="0" algn="l">
              <a:lnSpc>
                <a:spcPct val="90000"/>
              </a:lnSpc>
              <a:spcBef>
                <a:spcPts val="400"/>
              </a:spcBef>
              <a:spcAft>
                <a:spcPts val="400"/>
              </a:spcAft>
              <a:buClr>
                <a:schemeClr val="accent1"/>
              </a:buClr>
              <a:buSzPts val="2000"/>
              <a:buFont typeface="Calibri"/>
              <a:buNone/>
              <a:defRPr b="0" i="0" sz="2000" u="none" cap="none" strike="noStrike">
                <a:solidFill>
                  <a:srgbClr val="3F3F3F"/>
                </a:solidFill>
                <a:latin typeface="Calibri"/>
                <a:ea typeface="Calibri"/>
                <a:cs typeface="Calibri"/>
                <a:sym typeface="Calibri"/>
              </a:defRPr>
            </a:lvl9pPr>
          </a:lstStyle>
          <a:p/>
        </p:txBody>
      </p:sp>
      <p:sp>
        <p:nvSpPr>
          <p:cNvPr id="79" name="Google Shape;79;p10"/>
          <p:cNvSpPr txBox="1"/>
          <p:nvPr>
            <p:ph idx="1" type="body"/>
          </p:nvPr>
        </p:nvSpPr>
        <p:spPr>
          <a:xfrm>
            <a:off x="822959" y="5907024"/>
            <a:ext cx="7589520" cy="594360"/>
          </a:xfrm>
          <a:prstGeom prst="rect">
            <a:avLst/>
          </a:prstGeom>
          <a:noFill/>
          <a:ln>
            <a:noFill/>
          </a:ln>
        </p:spPr>
        <p:txBody>
          <a:bodyPr anchorCtr="0" anchor="t" bIns="0" lIns="91425" spcFirstLastPara="1" rIns="91425" wrap="square" tIns="0">
            <a:noAutofit/>
          </a:bodyPr>
          <a:lstStyle>
            <a:lvl1pPr indent="-228600" lvl="0" marL="457200" algn="l">
              <a:lnSpc>
                <a:spcPct val="90000"/>
              </a:lnSpc>
              <a:spcBef>
                <a:spcPts val="0"/>
              </a:spcBef>
              <a:spcAft>
                <a:spcPts val="0"/>
              </a:spcAft>
              <a:buSzPts val="1500"/>
              <a:buNone/>
              <a:defRPr sz="1500">
                <a:solidFill>
                  <a:srgbClr val="FFFFFF"/>
                </a:solidFill>
              </a:defRPr>
            </a:lvl1pPr>
            <a:lvl2pPr indent="-228600" lvl="1" marL="914400" algn="l">
              <a:lnSpc>
                <a:spcPct val="90000"/>
              </a:lnSpc>
              <a:spcBef>
                <a:spcPts val="600"/>
              </a:spcBef>
              <a:spcAft>
                <a:spcPts val="0"/>
              </a:spcAft>
              <a:buSzPts val="1200"/>
              <a:buNone/>
              <a:defRPr sz="1200"/>
            </a:lvl2pPr>
            <a:lvl3pPr indent="-228600" lvl="2" marL="1371600" algn="l">
              <a:lnSpc>
                <a:spcPct val="90000"/>
              </a:lnSpc>
              <a:spcBef>
                <a:spcPts val="400"/>
              </a:spcBef>
              <a:spcAft>
                <a:spcPts val="0"/>
              </a:spcAft>
              <a:buSzPts val="1000"/>
              <a:buNone/>
              <a:defRPr sz="1000"/>
            </a:lvl3pPr>
            <a:lvl4pPr indent="-228600" lvl="3" marL="1828800" algn="l">
              <a:lnSpc>
                <a:spcPct val="90000"/>
              </a:lnSpc>
              <a:spcBef>
                <a:spcPts val="400"/>
              </a:spcBef>
              <a:spcAft>
                <a:spcPts val="0"/>
              </a:spcAft>
              <a:buSzPts val="900"/>
              <a:buNone/>
              <a:defRPr sz="900"/>
            </a:lvl4pPr>
            <a:lvl5pPr indent="-228600" lvl="4" marL="2286000" algn="l">
              <a:lnSpc>
                <a:spcPct val="90000"/>
              </a:lnSpc>
              <a:spcBef>
                <a:spcPts val="400"/>
              </a:spcBef>
              <a:spcAft>
                <a:spcPts val="0"/>
              </a:spcAft>
              <a:buSzPts val="900"/>
              <a:buNone/>
              <a:defRPr sz="900"/>
            </a:lvl5pPr>
            <a:lvl6pPr indent="-228600" lvl="5" marL="2743200" algn="l">
              <a:lnSpc>
                <a:spcPct val="90000"/>
              </a:lnSpc>
              <a:spcBef>
                <a:spcPts val="400"/>
              </a:spcBef>
              <a:spcAft>
                <a:spcPts val="0"/>
              </a:spcAft>
              <a:buSzPts val="900"/>
              <a:buNone/>
              <a:defRPr sz="900"/>
            </a:lvl6pPr>
            <a:lvl7pPr indent="-228600" lvl="6" marL="3200400" algn="l">
              <a:lnSpc>
                <a:spcPct val="90000"/>
              </a:lnSpc>
              <a:spcBef>
                <a:spcPts val="400"/>
              </a:spcBef>
              <a:spcAft>
                <a:spcPts val="0"/>
              </a:spcAft>
              <a:buSzPts val="900"/>
              <a:buNone/>
              <a:defRPr sz="900"/>
            </a:lvl7pPr>
            <a:lvl8pPr indent="-228600" lvl="7" marL="3657600" algn="l">
              <a:lnSpc>
                <a:spcPct val="90000"/>
              </a:lnSpc>
              <a:spcBef>
                <a:spcPts val="400"/>
              </a:spcBef>
              <a:spcAft>
                <a:spcPts val="0"/>
              </a:spcAft>
              <a:buSzPts val="900"/>
              <a:buNone/>
              <a:defRPr sz="900"/>
            </a:lvl8pPr>
            <a:lvl9pPr indent="-228600" lvl="8" marL="4114800" algn="l">
              <a:lnSpc>
                <a:spcPct val="90000"/>
              </a:lnSpc>
              <a:spcBef>
                <a:spcPts val="400"/>
              </a:spcBef>
              <a:spcAft>
                <a:spcPts val="400"/>
              </a:spcAft>
              <a:buSzPts val="900"/>
              <a:buNone/>
              <a:defRPr sz="900"/>
            </a:lvl9pPr>
          </a:lstStyle>
          <a:p/>
        </p:txBody>
      </p:sp>
      <p:sp>
        <p:nvSpPr>
          <p:cNvPr id="80" name="Google Shape;80;p10"/>
          <p:cNvSpPr txBox="1"/>
          <p:nvPr>
            <p:ph idx="10" type="dt"/>
          </p:nvPr>
        </p:nvSpPr>
        <p:spPr>
          <a:xfrm>
            <a:off x="822961" y="6459786"/>
            <a:ext cx="1854203"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1" name="Google Shape;81;p10"/>
          <p:cNvSpPr txBox="1"/>
          <p:nvPr>
            <p:ph idx="11" type="ftr"/>
          </p:nvPr>
        </p:nvSpPr>
        <p:spPr>
          <a:xfrm>
            <a:off x="2764639" y="6459786"/>
            <a:ext cx="3617103"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10"/>
          <p:cNvSpPr txBox="1"/>
          <p:nvPr>
            <p:ph idx="12" type="sldNum"/>
          </p:nvPr>
        </p:nvSpPr>
        <p:spPr>
          <a:xfrm>
            <a:off x="7425344" y="6459786"/>
            <a:ext cx="984019"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p:nvPr/>
        </p:nvSpPr>
        <p:spPr>
          <a:xfrm>
            <a:off x="0" y="6400800"/>
            <a:ext cx="9144001"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 name="Google Shape;7;p1"/>
          <p:cNvSpPr/>
          <p:nvPr/>
        </p:nvSpPr>
        <p:spPr>
          <a:xfrm>
            <a:off x="0" y="6334315"/>
            <a:ext cx="9144001" cy="65999"/>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 name="Google Shape;8;p1"/>
          <p:cNvSpPr txBox="1"/>
          <p:nvPr>
            <p:ph type="title"/>
          </p:nvPr>
        </p:nvSpPr>
        <p:spPr>
          <a:xfrm>
            <a:off x="822960" y="286604"/>
            <a:ext cx="7543800" cy="1450757"/>
          </a:xfrm>
          <a:prstGeom prst="rect">
            <a:avLst/>
          </a:prstGeom>
          <a:noFill/>
          <a:ln>
            <a:noFill/>
          </a:ln>
        </p:spPr>
        <p:txBody>
          <a:bodyPr anchorCtr="0" anchor="b" bIns="45700" lIns="91425" spcFirstLastPara="1" rIns="91425" wrap="square" tIns="45700">
            <a:noAutofit/>
          </a:bodyPr>
          <a:lstStyle>
            <a:lvl1pPr lvl="0" marR="0" rtl="0" algn="l">
              <a:lnSpc>
                <a:spcPct val="85000"/>
              </a:lnSpc>
              <a:spcBef>
                <a:spcPts val="0"/>
              </a:spcBef>
              <a:spcAft>
                <a:spcPts val="0"/>
              </a:spcAft>
              <a:buClr>
                <a:srgbClr val="3F3F3F"/>
              </a:buClr>
              <a:buSzPts val="4800"/>
              <a:buFont typeface="Calibri"/>
              <a:buNone/>
              <a:defRPr b="0" i="0" sz="4800" u="none" cap="none" strike="noStrike">
                <a:solidFill>
                  <a:srgbClr val="3F3F3F"/>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9" name="Google Shape;9;p1"/>
          <p:cNvSpPr txBox="1"/>
          <p:nvPr>
            <p:ph idx="1" type="body"/>
          </p:nvPr>
        </p:nvSpPr>
        <p:spPr>
          <a:xfrm>
            <a:off x="822959" y="1845734"/>
            <a:ext cx="7543801" cy="4023360"/>
          </a:xfrm>
          <a:prstGeom prst="rect">
            <a:avLst/>
          </a:prstGeom>
          <a:noFill/>
          <a:ln>
            <a:noFill/>
          </a:ln>
        </p:spPr>
        <p:txBody>
          <a:bodyPr anchorCtr="0" anchor="t" bIns="45700" lIns="0" spcFirstLastPara="1" rIns="0" wrap="square" tIns="45700">
            <a:noAutofit/>
          </a:bodyPr>
          <a:lstStyle>
            <a:lvl1pPr indent="-355600" lvl="0" marL="457200" marR="0" rtl="0" algn="l">
              <a:lnSpc>
                <a:spcPct val="90000"/>
              </a:lnSpc>
              <a:spcBef>
                <a:spcPts val="1200"/>
              </a:spcBef>
              <a:spcAft>
                <a:spcPts val="0"/>
              </a:spcAft>
              <a:buClr>
                <a:schemeClr val="accent1"/>
              </a:buClr>
              <a:buSzPts val="2000"/>
              <a:buFont typeface="Calibri"/>
              <a:buChar char=" "/>
              <a:defRPr b="0" i="0" sz="2000" u="none" cap="none" strike="noStrike">
                <a:solidFill>
                  <a:srgbClr val="3F3F3F"/>
                </a:solidFill>
                <a:latin typeface="Calibri"/>
                <a:ea typeface="Calibri"/>
                <a:cs typeface="Calibri"/>
                <a:sym typeface="Calibri"/>
              </a:defRPr>
            </a:lvl1pPr>
            <a:lvl2pPr indent="-342900" lvl="1" marL="914400" marR="0" rtl="0" algn="l">
              <a:lnSpc>
                <a:spcPct val="90000"/>
              </a:lnSpc>
              <a:spcBef>
                <a:spcPts val="200"/>
              </a:spcBef>
              <a:spcAft>
                <a:spcPts val="0"/>
              </a:spcAft>
              <a:buClr>
                <a:schemeClr val="accent1"/>
              </a:buClr>
              <a:buSzPts val="1800"/>
              <a:buFont typeface="Calibri"/>
              <a:buChar char="◦"/>
              <a:defRPr b="0" i="0" sz="1800" u="none" cap="none" strike="noStrike">
                <a:solidFill>
                  <a:srgbClr val="3F3F3F"/>
                </a:solidFill>
                <a:latin typeface="Calibri"/>
                <a:ea typeface="Calibri"/>
                <a:cs typeface="Calibri"/>
                <a:sym typeface="Calibri"/>
              </a:defRPr>
            </a:lvl2pPr>
            <a:lvl3pPr indent="-317500" lvl="2" marL="1371600" marR="0" rtl="0" algn="l">
              <a:lnSpc>
                <a:spcPct val="90000"/>
              </a:lnSpc>
              <a:spcBef>
                <a:spcPts val="400"/>
              </a:spcBef>
              <a:spcAft>
                <a:spcPts val="0"/>
              </a:spcAft>
              <a:buClr>
                <a:schemeClr val="accent1"/>
              </a:buClr>
              <a:buSzPts val="1400"/>
              <a:buFont typeface="Calibri"/>
              <a:buChar char="◦"/>
              <a:defRPr b="0" i="0" sz="1400" u="none" cap="none" strike="noStrike">
                <a:solidFill>
                  <a:srgbClr val="3F3F3F"/>
                </a:solidFill>
                <a:latin typeface="Calibri"/>
                <a:ea typeface="Calibri"/>
                <a:cs typeface="Calibri"/>
                <a:sym typeface="Calibri"/>
              </a:defRPr>
            </a:lvl3pPr>
            <a:lvl4pPr indent="-317500" lvl="3" marL="1828800" marR="0" rtl="0" algn="l">
              <a:lnSpc>
                <a:spcPct val="90000"/>
              </a:lnSpc>
              <a:spcBef>
                <a:spcPts val="400"/>
              </a:spcBef>
              <a:spcAft>
                <a:spcPts val="0"/>
              </a:spcAft>
              <a:buClr>
                <a:schemeClr val="accent1"/>
              </a:buClr>
              <a:buSzPts val="1400"/>
              <a:buFont typeface="Calibri"/>
              <a:buChar char="◦"/>
              <a:defRPr b="0" i="0" sz="1400" u="none" cap="none" strike="noStrike">
                <a:solidFill>
                  <a:srgbClr val="3F3F3F"/>
                </a:solidFill>
                <a:latin typeface="Calibri"/>
                <a:ea typeface="Calibri"/>
                <a:cs typeface="Calibri"/>
                <a:sym typeface="Calibri"/>
              </a:defRPr>
            </a:lvl4pPr>
            <a:lvl5pPr indent="-317500" lvl="4" marL="2286000" marR="0" rtl="0" algn="l">
              <a:lnSpc>
                <a:spcPct val="90000"/>
              </a:lnSpc>
              <a:spcBef>
                <a:spcPts val="400"/>
              </a:spcBef>
              <a:spcAft>
                <a:spcPts val="0"/>
              </a:spcAft>
              <a:buClr>
                <a:schemeClr val="accent1"/>
              </a:buClr>
              <a:buSzPts val="1400"/>
              <a:buFont typeface="Calibri"/>
              <a:buChar char="◦"/>
              <a:defRPr b="0" i="0" sz="1400" u="none" cap="none" strike="noStrike">
                <a:solidFill>
                  <a:srgbClr val="3F3F3F"/>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accent1"/>
              </a:buClr>
              <a:buSzPts val="1400"/>
              <a:buFont typeface="Calibri"/>
              <a:buChar char="◦"/>
              <a:defRPr b="0" i="0" sz="1400" u="none" cap="none" strike="noStrike">
                <a:solidFill>
                  <a:srgbClr val="3F3F3F"/>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accent1"/>
              </a:buClr>
              <a:buSzPts val="1400"/>
              <a:buFont typeface="Calibri"/>
              <a:buChar char="◦"/>
              <a:defRPr b="0" i="0" sz="1400" u="none" cap="none" strike="noStrike">
                <a:solidFill>
                  <a:srgbClr val="3F3F3F"/>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accent1"/>
              </a:buClr>
              <a:buSzPts val="1400"/>
              <a:buFont typeface="Calibri"/>
              <a:buChar char="◦"/>
              <a:defRPr b="0" i="0" sz="1400" u="none" cap="none" strike="noStrike">
                <a:solidFill>
                  <a:srgbClr val="3F3F3F"/>
                </a:solidFill>
                <a:latin typeface="Calibri"/>
                <a:ea typeface="Calibri"/>
                <a:cs typeface="Calibri"/>
                <a:sym typeface="Calibri"/>
              </a:defRPr>
            </a:lvl8pPr>
            <a:lvl9pPr indent="-317500" lvl="8" marL="4114800" marR="0" rtl="0" algn="l">
              <a:lnSpc>
                <a:spcPct val="90000"/>
              </a:lnSpc>
              <a:spcBef>
                <a:spcPts val="400"/>
              </a:spcBef>
              <a:spcAft>
                <a:spcPts val="400"/>
              </a:spcAft>
              <a:buClr>
                <a:schemeClr val="accent1"/>
              </a:buClr>
              <a:buSzPts val="1400"/>
              <a:buFont typeface="Calibri"/>
              <a:buChar char="◦"/>
              <a:defRPr b="0" i="0" sz="1400" u="none" cap="none" strike="noStrike">
                <a:solidFill>
                  <a:srgbClr val="3F3F3F"/>
                </a:solidFill>
                <a:latin typeface="Calibri"/>
                <a:ea typeface="Calibri"/>
                <a:cs typeface="Calibri"/>
                <a:sym typeface="Calibri"/>
              </a:defRPr>
            </a:lvl9pPr>
          </a:lstStyle>
          <a:p/>
        </p:txBody>
      </p:sp>
      <p:sp>
        <p:nvSpPr>
          <p:cNvPr id="10" name="Google Shape;10;p1"/>
          <p:cNvSpPr txBox="1"/>
          <p:nvPr>
            <p:ph idx="10" type="dt"/>
          </p:nvPr>
        </p:nvSpPr>
        <p:spPr>
          <a:xfrm>
            <a:off x="822961" y="6459786"/>
            <a:ext cx="1854203"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900" u="none" cap="none" strike="noStrike">
                <a:solidFill>
                  <a:srgbClr val="FFFFFF"/>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1" name="Google Shape;11;p1"/>
          <p:cNvSpPr txBox="1"/>
          <p:nvPr>
            <p:ph idx="11" type="ftr"/>
          </p:nvPr>
        </p:nvSpPr>
        <p:spPr>
          <a:xfrm>
            <a:off x="2764639" y="6459786"/>
            <a:ext cx="3617103"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900" u="none" cap="none" strike="noStrike">
                <a:solidFill>
                  <a:srgbClr val="FFFFFF"/>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2" name="Google Shape;12;p1"/>
          <p:cNvSpPr txBox="1"/>
          <p:nvPr>
            <p:ph idx="12" type="sldNum"/>
          </p:nvPr>
        </p:nvSpPr>
        <p:spPr>
          <a:xfrm>
            <a:off x="7425344" y="6459786"/>
            <a:ext cx="984019"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050" u="none" cap="none" strike="noStrike">
                <a:solidFill>
                  <a:srgbClr val="FFFFFF"/>
                </a:solidFill>
                <a:latin typeface="Calibri"/>
                <a:ea typeface="Calibri"/>
                <a:cs typeface="Calibri"/>
                <a:sym typeface="Calibri"/>
              </a:defRPr>
            </a:lvl1pPr>
            <a:lvl2pPr indent="0" lvl="1" marL="0" marR="0" rtl="0" algn="r">
              <a:spcBef>
                <a:spcPts val="0"/>
              </a:spcBef>
              <a:buNone/>
              <a:defRPr b="0" i="0" sz="1050" u="none" cap="none" strike="noStrike">
                <a:solidFill>
                  <a:srgbClr val="FFFFFF"/>
                </a:solidFill>
                <a:latin typeface="Calibri"/>
                <a:ea typeface="Calibri"/>
                <a:cs typeface="Calibri"/>
                <a:sym typeface="Calibri"/>
              </a:defRPr>
            </a:lvl2pPr>
            <a:lvl3pPr indent="0" lvl="2" marL="0" marR="0" rtl="0" algn="r">
              <a:spcBef>
                <a:spcPts val="0"/>
              </a:spcBef>
              <a:buNone/>
              <a:defRPr b="0" i="0" sz="1050" u="none" cap="none" strike="noStrike">
                <a:solidFill>
                  <a:srgbClr val="FFFFFF"/>
                </a:solidFill>
                <a:latin typeface="Calibri"/>
                <a:ea typeface="Calibri"/>
                <a:cs typeface="Calibri"/>
                <a:sym typeface="Calibri"/>
              </a:defRPr>
            </a:lvl3pPr>
            <a:lvl4pPr indent="0" lvl="3" marL="0" marR="0" rtl="0" algn="r">
              <a:spcBef>
                <a:spcPts val="0"/>
              </a:spcBef>
              <a:buNone/>
              <a:defRPr b="0" i="0" sz="1050" u="none" cap="none" strike="noStrike">
                <a:solidFill>
                  <a:srgbClr val="FFFFFF"/>
                </a:solidFill>
                <a:latin typeface="Calibri"/>
                <a:ea typeface="Calibri"/>
                <a:cs typeface="Calibri"/>
                <a:sym typeface="Calibri"/>
              </a:defRPr>
            </a:lvl4pPr>
            <a:lvl5pPr indent="0" lvl="4" marL="0" marR="0" rtl="0" algn="r">
              <a:spcBef>
                <a:spcPts val="0"/>
              </a:spcBef>
              <a:buNone/>
              <a:defRPr b="0" i="0" sz="1050" u="none" cap="none" strike="noStrike">
                <a:solidFill>
                  <a:srgbClr val="FFFFFF"/>
                </a:solidFill>
                <a:latin typeface="Calibri"/>
                <a:ea typeface="Calibri"/>
                <a:cs typeface="Calibri"/>
                <a:sym typeface="Calibri"/>
              </a:defRPr>
            </a:lvl5pPr>
            <a:lvl6pPr indent="0" lvl="5" marL="0" marR="0" rtl="0" algn="r">
              <a:spcBef>
                <a:spcPts val="0"/>
              </a:spcBef>
              <a:buNone/>
              <a:defRPr b="0" i="0" sz="1050" u="none" cap="none" strike="noStrike">
                <a:solidFill>
                  <a:srgbClr val="FFFFFF"/>
                </a:solidFill>
                <a:latin typeface="Calibri"/>
                <a:ea typeface="Calibri"/>
                <a:cs typeface="Calibri"/>
                <a:sym typeface="Calibri"/>
              </a:defRPr>
            </a:lvl6pPr>
            <a:lvl7pPr indent="0" lvl="6" marL="0" marR="0" rtl="0" algn="r">
              <a:spcBef>
                <a:spcPts val="0"/>
              </a:spcBef>
              <a:buNone/>
              <a:defRPr b="0" i="0" sz="1050" u="none" cap="none" strike="noStrike">
                <a:solidFill>
                  <a:srgbClr val="FFFFFF"/>
                </a:solidFill>
                <a:latin typeface="Calibri"/>
                <a:ea typeface="Calibri"/>
                <a:cs typeface="Calibri"/>
                <a:sym typeface="Calibri"/>
              </a:defRPr>
            </a:lvl7pPr>
            <a:lvl8pPr indent="0" lvl="7" marL="0" marR="0" rtl="0" algn="r">
              <a:spcBef>
                <a:spcPts val="0"/>
              </a:spcBef>
              <a:buNone/>
              <a:defRPr b="0" i="0" sz="1050" u="none" cap="none" strike="noStrike">
                <a:solidFill>
                  <a:srgbClr val="FFFFFF"/>
                </a:solidFill>
                <a:latin typeface="Calibri"/>
                <a:ea typeface="Calibri"/>
                <a:cs typeface="Calibri"/>
                <a:sym typeface="Calibri"/>
              </a:defRPr>
            </a:lvl8pPr>
            <a:lvl9pPr indent="0" lvl="8" marL="0" marR="0" rtl="0" algn="r">
              <a:spcBef>
                <a:spcPts val="0"/>
              </a:spcBef>
              <a:buNone/>
              <a:defRPr b="0" i="0" sz="1050" u="none" cap="none" strike="noStrike">
                <a:solidFill>
                  <a:srgbClr val="FFFFFF"/>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cxnSp>
        <p:nvCxnSpPr>
          <p:cNvPr id="13" name="Google Shape;13;p1"/>
          <p:cNvCxnSpPr/>
          <p:nvPr/>
        </p:nvCxnSpPr>
        <p:spPr>
          <a:xfrm>
            <a:off x="895149" y="1737845"/>
            <a:ext cx="7475220" cy="0"/>
          </a:xfrm>
          <a:prstGeom prst="straightConnector1">
            <a:avLst/>
          </a:prstGeom>
          <a:noFill/>
          <a:ln cap="flat" cmpd="sng" w="9525">
            <a:solidFill>
              <a:srgbClr val="7F7F7F"/>
            </a:solidFill>
            <a:prstDash val="solid"/>
            <a:round/>
            <a:headEnd len="sm" w="sm" type="none"/>
            <a:tailEnd len="sm" w="sm" type="none"/>
          </a:ln>
        </p:spPr>
      </p:cxn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1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5.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png"/><Relationship Id="rId4" Type="http://schemas.openxmlformats.org/officeDocument/2006/relationships/image" Target="../media/image14.png"/><Relationship Id="rId5" Type="http://schemas.openxmlformats.org/officeDocument/2006/relationships/image" Target="../media/image19.jpg"/><Relationship Id="rId6" Type="http://schemas.openxmlformats.org/officeDocument/2006/relationships/image" Target="../media/image1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3.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3.pn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27.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21.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0.png"/><Relationship Id="rId4" Type="http://schemas.openxmlformats.org/officeDocument/2006/relationships/image" Target="../media/image9.png"/><Relationship Id="rId5" Type="http://schemas.openxmlformats.org/officeDocument/2006/relationships/image" Target="../media/image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5.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png"/><Relationship Id="rId4" Type="http://schemas.openxmlformats.org/officeDocument/2006/relationships/image" Target="../media/image23.jpg"/><Relationship Id="rId5" Type="http://schemas.openxmlformats.org/officeDocument/2006/relationships/image" Target="../media/image20.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jpg"/><Relationship Id="rId4" Type="http://schemas.openxmlformats.org/officeDocument/2006/relationships/image" Target="../media/image7.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4.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6.jpg"/><Relationship Id="rId4" Type="http://schemas.openxmlformats.org/officeDocument/2006/relationships/image" Target="../media/image22.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24.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 name="Shape 100"/>
        <p:cNvGrpSpPr/>
        <p:nvPr/>
      </p:nvGrpSpPr>
      <p:grpSpPr>
        <a:xfrm>
          <a:off x="0" y="0"/>
          <a:ext cx="0" cy="0"/>
          <a:chOff x="0" y="0"/>
          <a:chExt cx="0" cy="0"/>
        </a:xfrm>
      </p:grpSpPr>
      <p:pic>
        <p:nvPicPr>
          <p:cNvPr id="101" name="Google Shape;101;p13"/>
          <p:cNvPicPr preferRelativeResize="0"/>
          <p:nvPr/>
        </p:nvPicPr>
        <p:blipFill rotWithShape="1">
          <a:blip r:embed="rId3">
            <a:alphaModFix/>
          </a:blip>
          <a:srcRect b="0" l="0" r="0" t="0"/>
          <a:stretch/>
        </p:blipFill>
        <p:spPr>
          <a:xfrm>
            <a:off x="3604885" y="207371"/>
            <a:ext cx="1934225" cy="1413725"/>
          </a:xfrm>
          <a:prstGeom prst="rect">
            <a:avLst/>
          </a:prstGeom>
          <a:noFill/>
          <a:ln>
            <a:noFill/>
          </a:ln>
        </p:spPr>
      </p:pic>
      <p:sp>
        <p:nvSpPr>
          <p:cNvPr id="102" name="Google Shape;102;p13"/>
          <p:cNvSpPr txBox="1"/>
          <p:nvPr/>
        </p:nvSpPr>
        <p:spPr>
          <a:xfrm>
            <a:off x="441150" y="1869188"/>
            <a:ext cx="8261700" cy="840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2200">
                <a:solidFill>
                  <a:schemeClr val="dk1"/>
                </a:solidFill>
                <a:latin typeface="Caveat"/>
                <a:ea typeface="Caveat"/>
                <a:cs typeface="Caveat"/>
                <a:sym typeface="Caveat"/>
              </a:rPr>
              <a:t>Our vision is a healthier community where everyone has equitable access to </a:t>
            </a:r>
            <a:r>
              <a:rPr lang="en-US" sz="2200">
                <a:solidFill>
                  <a:schemeClr val="dk1"/>
                </a:solidFill>
                <a:latin typeface="Caveat"/>
                <a:ea typeface="Caveat"/>
                <a:cs typeface="Caveat"/>
                <a:sym typeface="Caveat"/>
              </a:rPr>
              <a:t>nourishing food and meaningful opportunities to grow, choose, cook, and enjoy fresh produce.</a:t>
            </a:r>
            <a:endParaRPr sz="2500">
              <a:latin typeface="Caveat"/>
              <a:ea typeface="Caveat"/>
              <a:cs typeface="Caveat"/>
              <a:sym typeface="Caveat"/>
            </a:endParaRPr>
          </a:p>
        </p:txBody>
      </p:sp>
      <p:pic>
        <p:nvPicPr>
          <p:cNvPr id="103" name="Google Shape;103;p13"/>
          <p:cNvPicPr preferRelativeResize="0"/>
          <p:nvPr/>
        </p:nvPicPr>
        <p:blipFill rotWithShape="1">
          <a:blip r:embed="rId4">
            <a:alphaModFix/>
          </a:blip>
          <a:srcRect b="0" l="0" r="0" t="0"/>
          <a:stretch/>
        </p:blipFill>
        <p:spPr>
          <a:xfrm>
            <a:off x="1067675" y="2749725"/>
            <a:ext cx="7008625" cy="35043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 name="Shape 162"/>
        <p:cNvGrpSpPr/>
        <p:nvPr/>
      </p:nvGrpSpPr>
      <p:grpSpPr>
        <a:xfrm>
          <a:off x="0" y="0"/>
          <a:ext cx="0" cy="0"/>
          <a:chOff x="0" y="0"/>
          <a:chExt cx="0" cy="0"/>
        </a:xfrm>
      </p:grpSpPr>
      <p:sp>
        <p:nvSpPr>
          <p:cNvPr id="163" name="Google Shape;163;p22"/>
          <p:cNvSpPr txBox="1"/>
          <p:nvPr>
            <p:ph type="title"/>
          </p:nvPr>
        </p:nvSpPr>
        <p:spPr>
          <a:xfrm>
            <a:off x="822960" y="286604"/>
            <a:ext cx="7543800" cy="1450800"/>
          </a:xfrm>
          <a:prstGeom prst="rect">
            <a:avLst/>
          </a:prstGeom>
        </p:spPr>
        <p:txBody>
          <a:bodyPr anchorCtr="0" anchor="b" bIns="45700" lIns="91425" spcFirstLastPara="1" rIns="91425" wrap="square" tIns="45700">
            <a:noAutofit/>
          </a:bodyPr>
          <a:lstStyle/>
          <a:p>
            <a:pPr indent="0" lvl="0" marL="0" rtl="0" algn="l">
              <a:spcBef>
                <a:spcPts val="0"/>
              </a:spcBef>
              <a:spcAft>
                <a:spcPts val="0"/>
              </a:spcAft>
              <a:buNone/>
            </a:pPr>
            <a:r>
              <a:t/>
            </a:r>
            <a:endParaRPr/>
          </a:p>
        </p:txBody>
      </p:sp>
      <p:sp>
        <p:nvSpPr>
          <p:cNvPr id="164" name="Google Shape;164;p22"/>
          <p:cNvSpPr txBox="1"/>
          <p:nvPr>
            <p:ph idx="1" type="body"/>
          </p:nvPr>
        </p:nvSpPr>
        <p:spPr>
          <a:xfrm>
            <a:off x="822959" y="1845734"/>
            <a:ext cx="7543800" cy="4023300"/>
          </a:xfrm>
          <a:prstGeom prst="rect">
            <a:avLst/>
          </a:prstGeom>
        </p:spPr>
        <p:txBody>
          <a:bodyPr anchorCtr="0" anchor="t" bIns="45700" lIns="0" spcFirstLastPara="1" rIns="0" wrap="square" tIns="45700">
            <a:noAutofit/>
          </a:bodyPr>
          <a:lstStyle/>
          <a:p>
            <a:pPr indent="0" lvl="0" marL="0" rtl="0" algn="l">
              <a:spcBef>
                <a:spcPts val="1200"/>
              </a:spcBef>
              <a:spcAft>
                <a:spcPts val="200"/>
              </a:spcAft>
              <a:buNone/>
            </a:pPr>
            <a:r>
              <a:t/>
            </a:r>
            <a:endParaRPr/>
          </a:p>
        </p:txBody>
      </p:sp>
      <p:pic>
        <p:nvPicPr>
          <p:cNvPr id="165" name="Google Shape;165;p22"/>
          <p:cNvPicPr preferRelativeResize="0"/>
          <p:nvPr/>
        </p:nvPicPr>
        <p:blipFill>
          <a:blip r:embed="rId3">
            <a:alphaModFix/>
          </a:blip>
          <a:stretch>
            <a:fillRect/>
          </a:stretch>
        </p:blipFill>
        <p:spPr>
          <a:xfrm>
            <a:off x="668375" y="286600"/>
            <a:ext cx="7852948" cy="558242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 name="Shape 169"/>
        <p:cNvGrpSpPr/>
        <p:nvPr/>
      </p:nvGrpSpPr>
      <p:grpSpPr>
        <a:xfrm>
          <a:off x="0" y="0"/>
          <a:ext cx="0" cy="0"/>
          <a:chOff x="0" y="0"/>
          <a:chExt cx="0" cy="0"/>
        </a:xfrm>
      </p:grpSpPr>
      <p:pic>
        <p:nvPicPr>
          <p:cNvPr id="170" name="Google Shape;170;p23"/>
          <p:cNvPicPr preferRelativeResize="0"/>
          <p:nvPr/>
        </p:nvPicPr>
        <p:blipFill rotWithShape="1">
          <a:blip r:embed="rId3">
            <a:alphaModFix/>
          </a:blip>
          <a:srcRect b="0" l="0" r="0" t="0"/>
          <a:stretch/>
        </p:blipFill>
        <p:spPr>
          <a:xfrm>
            <a:off x="1123406" y="404362"/>
            <a:ext cx="1460400" cy="1067387"/>
          </a:xfrm>
          <a:prstGeom prst="rect">
            <a:avLst/>
          </a:prstGeom>
          <a:noFill/>
          <a:ln>
            <a:noFill/>
          </a:ln>
        </p:spPr>
      </p:pic>
      <p:pic>
        <p:nvPicPr>
          <p:cNvPr id="171" name="Google Shape;171;p23"/>
          <p:cNvPicPr preferRelativeResize="0"/>
          <p:nvPr/>
        </p:nvPicPr>
        <p:blipFill rotWithShape="1">
          <a:blip r:embed="rId4">
            <a:alphaModFix/>
          </a:blip>
          <a:srcRect b="0" l="0" r="5660" t="0"/>
          <a:stretch/>
        </p:blipFill>
        <p:spPr>
          <a:xfrm>
            <a:off x="393225" y="2082675"/>
            <a:ext cx="5263725" cy="2789875"/>
          </a:xfrm>
          <a:prstGeom prst="rect">
            <a:avLst/>
          </a:prstGeom>
          <a:noFill/>
          <a:ln>
            <a:noFill/>
          </a:ln>
        </p:spPr>
      </p:pic>
      <p:pic>
        <p:nvPicPr>
          <p:cNvPr id="172" name="Google Shape;172;p23"/>
          <p:cNvPicPr preferRelativeResize="0"/>
          <p:nvPr/>
        </p:nvPicPr>
        <p:blipFill>
          <a:blip r:embed="rId5">
            <a:alphaModFix/>
          </a:blip>
          <a:stretch>
            <a:fillRect/>
          </a:stretch>
        </p:blipFill>
        <p:spPr>
          <a:xfrm>
            <a:off x="5968675" y="1854075"/>
            <a:ext cx="2781174" cy="2085876"/>
          </a:xfrm>
          <a:prstGeom prst="rect">
            <a:avLst/>
          </a:prstGeom>
          <a:noFill/>
          <a:ln>
            <a:noFill/>
          </a:ln>
        </p:spPr>
      </p:pic>
      <p:sp>
        <p:nvSpPr>
          <p:cNvPr id="173" name="Google Shape;173;p23"/>
          <p:cNvSpPr txBox="1"/>
          <p:nvPr/>
        </p:nvSpPr>
        <p:spPr>
          <a:xfrm>
            <a:off x="393188" y="5089000"/>
            <a:ext cx="5263800" cy="761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1900">
                <a:solidFill>
                  <a:schemeClr val="dk1"/>
                </a:solidFill>
                <a:latin typeface="Caveat"/>
                <a:ea typeface="Caveat"/>
                <a:cs typeface="Caveat"/>
                <a:sym typeface="Caveat"/>
              </a:rPr>
              <a:t>Our clinical produce program provides weekly produce and cooking classes to participants enrolled in chronic disease prevention and management programs.</a:t>
            </a:r>
            <a:endParaRPr sz="2200">
              <a:latin typeface="Caveat"/>
              <a:ea typeface="Caveat"/>
              <a:cs typeface="Caveat"/>
              <a:sym typeface="Caveat"/>
            </a:endParaRPr>
          </a:p>
        </p:txBody>
      </p:sp>
      <p:pic>
        <p:nvPicPr>
          <p:cNvPr id="174" name="Google Shape;174;p23"/>
          <p:cNvPicPr preferRelativeResize="0"/>
          <p:nvPr/>
        </p:nvPicPr>
        <p:blipFill>
          <a:blip r:embed="rId6">
            <a:alphaModFix/>
          </a:blip>
          <a:stretch>
            <a:fillRect/>
          </a:stretch>
        </p:blipFill>
        <p:spPr>
          <a:xfrm>
            <a:off x="5968660" y="4038400"/>
            <a:ext cx="2781189" cy="2215524"/>
          </a:xfrm>
          <a:prstGeom prst="rect">
            <a:avLst/>
          </a:prstGeom>
          <a:noFill/>
          <a:ln>
            <a:noFill/>
          </a:ln>
        </p:spPr>
      </p:pic>
      <p:sp>
        <p:nvSpPr>
          <p:cNvPr id="175" name="Google Shape;175;p23"/>
          <p:cNvSpPr txBox="1"/>
          <p:nvPr/>
        </p:nvSpPr>
        <p:spPr>
          <a:xfrm>
            <a:off x="3459950" y="1167075"/>
            <a:ext cx="5100600" cy="4371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US" sz="2100">
                <a:latin typeface="Playfair Display"/>
                <a:ea typeface="Playfair Display"/>
                <a:cs typeface="Playfair Display"/>
                <a:sym typeface="Playfair Display"/>
              </a:rPr>
              <a:t>Prescription Produce Plan</a:t>
            </a:r>
            <a:endParaRPr sz="2100">
              <a:latin typeface="Playfair Display"/>
              <a:ea typeface="Playfair Display"/>
              <a:cs typeface="Playfair Display"/>
              <a:sym typeface="Playfair Display"/>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 name="Shape 179"/>
        <p:cNvGrpSpPr/>
        <p:nvPr/>
      </p:nvGrpSpPr>
      <p:grpSpPr>
        <a:xfrm>
          <a:off x="0" y="0"/>
          <a:ext cx="0" cy="0"/>
          <a:chOff x="0" y="0"/>
          <a:chExt cx="0" cy="0"/>
        </a:xfrm>
      </p:grpSpPr>
      <p:pic>
        <p:nvPicPr>
          <p:cNvPr id="180" name="Google Shape;180;p24"/>
          <p:cNvPicPr preferRelativeResize="0"/>
          <p:nvPr/>
        </p:nvPicPr>
        <p:blipFill rotWithShape="1">
          <a:blip r:embed="rId3">
            <a:alphaModFix/>
          </a:blip>
          <a:srcRect b="0" l="0" r="0" t="0"/>
          <a:stretch/>
        </p:blipFill>
        <p:spPr>
          <a:xfrm>
            <a:off x="1123406" y="404362"/>
            <a:ext cx="1460400" cy="1067387"/>
          </a:xfrm>
          <a:prstGeom prst="rect">
            <a:avLst/>
          </a:prstGeom>
          <a:noFill/>
          <a:ln>
            <a:noFill/>
          </a:ln>
        </p:spPr>
      </p:pic>
      <p:pic>
        <p:nvPicPr>
          <p:cNvPr id="181" name="Google Shape;181;p24"/>
          <p:cNvPicPr preferRelativeResize="0"/>
          <p:nvPr/>
        </p:nvPicPr>
        <p:blipFill rotWithShape="1">
          <a:blip r:embed="rId4">
            <a:alphaModFix/>
          </a:blip>
          <a:srcRect b="0" l="0" r="0" t="0"/>
          <a:stretch/>
        </p:blipFill>
        <p:spPr>
          <a:xfrm>
            <a:off x="696685" y="1987732"/>
            <a:ext cx="7863840" cy="3931920"/>
          </a:xfrm>
          <a:prstGeom prst="rect">
            <a:avLst/>
          </a:prstGeom>
          <a:noFill/>
          <a:ln>
            <a:noFill/>
          </a:ln>
        </p:spPr>
      </p:pic>
      <p:sp>
        <p:nvSpPr>
          <p:cNvPr id="182" name="Google Shape;182;p24"/>
          <p:cNvSpPr txBox="1"/>
          <p:nvPr/>
        </p:nvSpPr>
        <p:spPr>
          <a:xfrm>
            <a:off x="3459950" y="1167075"/>
            <a:ext cx="5100600" cy="4371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US" sz="2100">
                <a:latin typeface="Playfair Display"/>
                <a:ea typeface="Playfair Display"/>
                <a:cs typeface="Playfair Display"/>
                <a:sym typeface="Playfair Display"/>
              </a:rPr>
              <a:t>Nutrition Distribution Program</a:t>
            </a:r>
            <a:endParaRPr sz="2100">
              <a:latin typeface="Playfair Display"/>
              <a:ea typeface="Playfair Display"/>
              <a:cs typeface="Playfair Display"/>
              <a:sym typeface="Playfair Display"/>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 name="Shape 186"/>
        <p:cNvGrpSpPr/>
        <p:nvPr/>
      </p:nvGrpSpPr>
      <p:grpSpPr>
        <a:xfrm>
          <a:off x="0" y="0"/>
          <a:ext cx="0" cy="0"/>
          <a:chOff x="0" y="0"/>
          <a:chExt cx="0" cy="0"/>
        </a:xfrm>
      </p:grpSpPr>
      <p:pic>
        <p:nvPicPr>
          <p:cNvPr id="187" name="Google Shape;187;p25"/>
          <p:cNvPicPr preferRelativeResize="0"/>
          <p:nvPr/>
        </p:nvPicPr>
        <p:blipFill rotWithShape="1">
          <a:blip r:embed="rId3">
            <a:alphaModFix/>
          </a:blip>
          <a:srcRect b="0" l="0" r="0" t="0"/>
          <a:stretch/>
        </p:blipFill>
        <p:spPr>
          <a:xfrm>
            <a:off x="1123406" y="404362"/>
            <a:ext cx="1460400" cy="1067387"/>
          </a:xfrm>
          <a:prstGeom prst="rect">
            <a:avLst/>
          </a:prstGeom>
          <a:noFill/>
          <a:ln>
            <a:noFill/>
          </a:ln>
        </p:spPr>
      </p:pic>
      <p:pic>
        <p:nvPicPr>
          <p:cNvPr id="188" name="Google Shape;188;p25"/>
          <p:cNvPicPr preferRelativeResize="0"/>
          <p:nvPr/>
        </p:nvPicPr>
        <p:blipFill rotWithShape="1">
          <a:blip r:embed="rId4">
            <a:alphaModFix/>
          </a:blip>
          <a:srcRect b="0" l="0" r="0" t="0"/>
          <a:stretch/>
        </p:blipFill>
        <p:spPr>
          <a:xfrm>
            <a:off x="696685" y="1987732"/>
            <a:ext cx="7863840" cy="3931919"/>
          </a:xfrm>
          <a:prstGeom prst="rect">
            <a:avLst/>
          </a:prstGeom>
          <a:noFill/>
          <a:ln>
            <a:noFill/>
          </a:ln>
        </p:spPr>
      </p:pic>
      <p:sp>
        <p:nvSpPr>
          <p:cNvPr id="189" name="Google Shape;189;p25"/>
          <p:cNvSpPr txBox="1"/>
          <p:nvPr/>
        </p:nvSpPr>
        <p:spPr>
          <a:xfrm>
            <a:off x="3459950" y="1167075"/>
            <a:ext cx="5100600" cy="4371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US" sz="2100">
                <a:latin typeface="Playfair Display"/>
                <a:ea typeface="Playfair Display"/>
                <a:cs typeface="Playfair Display"/>
                <a:sym typeface="Playfair Display"/>
              </a:rPr>
              <a:t>Volunteer and Educational Programming</a:t>
            </a:r>
            <a:endParaRPr sz="2100">
              <a:latin typeface="Playfair Display"/>
              <a:ea typeface="Playfair Display"/>
              <a:cs typeface="Playfair Display"/>
              <a:sym typeface="Playfair Display"/>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 name="Shape 193"/>
        <p:cNvGrpSpPr/>
        <p:nvPr/>
      </p:nvGrpSpPr>
      <p:grpSpPr>
        <a:xfrm>
          <a:off x="0" y="0"/>
          <a:ext cx="0" cy="0"/>
          <a:chOff x="0" y="0"/>
          <a:chExt cx="0" cy="0"/>
        </a:xfrm>
      </p:grpSpPr>
      <p:pic>
        <p:nvPicPr>
          <p:cNvPr id="194" name="Google Shape;194;p26"/>
          <p:cNvPicPr preferRelativeResize="0"/>
          <p:nvPr/>
        </p:nvPicPr>
        <p:blipFill rotWithShape="1">
          <a:blip r:embed="rId3">
            <a:alphaModFix/>
          </a:blip>
          <a:srcRect b="0" l="0" r="0" t="0"/>
          <a:stretch/>
        </p:blipFill>
        <p:spPr>
          <a:xfrm>
            <a:off x="1123406" y="404362"/>
            <a:ext cx="1460400" cy="1067387"/>
          </a:xfrm>
          <a:prstGeom prst="rect">
            <a:avLst/>
          </a:prstGeom>
          <a:noFill/>
          <a:ln>
            <a:noFill/>
          </a:ln>
        </p:spPr>
      </p:pic>
      <p:pic>
        <p:nvPicPr>
          <p:cNvPr id="195" name="Google Shape;195;p26"/>
          <p:cNvPicPr preferRelativeResize="0"/>
          <p:nvPr/>
        </p:nvPicPr>
        <p:blipFill rotWithShape="1">
          <a:blip r:embed="rId4">
            <a:alphaModFix/>
          </a:blip>
          <a:srcRect b="32838" l="0" r="0" t="32811"/>
          <a:stretch/>
        </p:blipFill>
        <p:spPr>
          <a:xfrm>
            <a:off x="373450" y="1881000"/>
            <a:ext cx="8419699" cy="4329398"/>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 name="Shape 199"/>
        <p:cNvGrpSpPr/>
        <p:nvPr/>
      </p:nvGrpSpPr>
      <p:grpSpPr>
        <a:xfrm>
          <a:off x="0" y="0"/>
          <a:ext cx="0" cy="0"/>
          <a:chOff x="0" y="0"/>
          <a:chExt cx="0" cy="0"/>
        </a:xfrm>
      </p:grpSpPr>
      <p:sp>
        <p:nvSpPr>
          <p:cNvPr id="200" name="Google Shape;200;p27"/>
          <p:cNvSpPr txBox="1"/>
          <p:nvPr>
            <p:ph type="title"/>
          </p:nvPr>
        </p:nvSpPr>
        <p:spPr>
          <a:xfrm>
            <a:off x="822960" y="286604"/>
            <a:ext cx="7543800" cy="1450800"/>
          </a:xfrm>
          <a:prstGeom prst="rect">
            <a:avLst/>
          </a:prstGeom>
        </p:spPr>
        <p:txBody>
          <a:bodyPr anchorCtr="0" anchor="b" bIns="45700" lIns="91425" spcFirstLastPara="1" rIns="91425" wrap="square" tIns="45700">
            <a:noAutofit/>
          </a:bodyPr>
          <a:lstStyle/>
          <a:p>
            <a:pPr indent="0" lvl="0" marL="0" rtl="0" algn="l">
              <a:spcBef>
                <a:spcPts val="0"/>
              </a:spcBef>
              <a:spcAft>
                <a:spcPts val="0"/>
              </a:spcAft>
              <a:buNone/>
            </a:pPr>
            <a:r>
              <a:t/>
            </a:r>
            <a:endParaRPr/>
          </a:p>
        </p:txBody>
      </p:sp>
      <p:sp>
        <p:nvSpPr>
          <p:cNvPr id="201" name="Google Shape;201;p27"/>
          <p:cNvSpPr txBox="1"/>
          <p:nvPr>
            <p:ph idx="1" type="body"/>
          </p:nvPr>
        </p:nvSpPr>
        <p:spPr>
          <a:xfrm>
            <a:off x="822959" y="1845734"/>
            <a:ext cx="7543800" cy="4023300"/>
          </a:xfrm>
          <a:prstGeom prst="rect">
            <a:avLst/>
          </a:prstGeom>
        </p:spPr>
        <p:txBody>
          <a:bodyPr anchorCtr="0" anchor="t" bIns="45700" lIns="0" spcFirstLastPara="1" rIns="0" wrap="square" tIns="45700">
            <a:noAutofit/>
          </a:bodyPr>
          <a:lstStyle/>
          <a:p>
            <a:pPr indent="0" lvl="0" marL="0" rtl="0" algn="l">
              <a:spcBef>
                <a:spcPts val="1200"/>
              </a:spcBef>
              <a:spcAft>
                <a:spcPts val="200"/>
              </a:spcAft>
              <a:buNone/>
            </a:pPr>
            <a:r>
              <a:t/>
            </a:r>
            <a:endParaRPr/>
          </a:p>
        </p:txBody>
      </p:sp>
      <p:pic>
        <p:nvPicPr>
          <p:cNvPr id="202" name="Google Shape;202;p27"/>
          <p:cNvPicPr preferRelativeResize="0"/>
          <p:nvPr/>
        </p:nvPicPr>
        <p:blipFill>
          <a:blip r:embed="rId3">
            <a:alphaModFix/>
          </a:blip>
          <a:stretch>
            <a:fillRect/>
          </a:stretch>
        </p:blipFill>
        <p:spPr>
          <a:xfrm>
            <a:off x="0" y="80822"/>
            <a:ext cx="9144003" cy="610344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 name="Shape 206"/>
        <p:cNvGrpSpPr/>
        <p:nvPr/>
      </p:nvGrpSpPr>
      <p:grpSpPr>
        <a:xfrm>
          <a:off x="0" y="0"/>
          <a:ext cx="0" cy="0"/>
          <a:chOff x="0" y="0"/>
          <a:chExt cx="0" cy="0"/>
        </a:xfrm>
      </p:grpSpPr>
      <p:sp>
        <p:nvSpPr>
          <p:cNvPr id="207" name="Google Shape;207;p28"/>
          <p:cNvSpPr txBox="1"/>
          <p:nvPr>
            <p:ph type="title"/>
          </p:nvPr>
        </p:nvSpPr>
        <p:spPr>
          <a:xfrm>
            <a:off x="822960" y="286604"/>
            <a:ext cx="7543800" cy="1450800"/>
          </a:xfrm>
          <a:prstGeom prst="rect">
            <a:avLst/>
          </a:prstGeom>
        </p:spPr>
        <p:txBody>
          <a:bodyPr anchorCtr="0" anchor="b" bIns="45700" lIns="91425" spcFirstLastPara="1" rIns="91425" wrap="square" tIns="45700">
            <a:noAutofit/>
          </a:bodyPr>
          <a:lstStyle/>
          <a:p>
            <a:pPr indent="0" lvl="0" marL="0" rtl="0" algn="l">
              <a:spcBef>
                <a:spcPts val="0"/>
              </a:spcBef>
              <a:spcAft>
                <a:spcPts val="0"/>
              </a:spcAft>
              <a:buNone/>
            </a:pPr>
            <a:r>
              <a:t/>
            </a:r>
            <a:endParaRPr/>
          </a:p>
        </p:txBody>
      </p:sp>
      <p:sp>
        <p:nvSpPr>
          <p:cNvPr id="208" name="Google Shape;208;p28"/>
          <p:cNvSpPr txBox="1"/>
          <p:nvPr>
            <p:ph idx="1" type="body"/>
          </p:nvPr>
        </p:nvSpPr>
        <p:spPr>
          <a:xfrm>
            <a:off x="822959" y="1845734"/>
            <a:ext cx="7543800" cy="4023300"/>
          </a:xfrm>
          <a:prstGeom prst="rect">
            <a:avLst/>
          </a:prstGeom>
        </p:spPr>
        <p:txBody>
          <a:bodyPr anchorCtr="0" anchor="t" bIns="45700" lIns="0" spcFirstLastPara="1" rIns="0" wrap="square" tIns="45700">
            <a:noAutofit/>
          </a:bodyPr>
          <a:lstStyle/>
          <a:p>
            <a:pPr indent="0" lvl="0" marL="0" rtl="0" algn="l">
              <a:spcBef>
                <a:spcPts val="1200"/>
              </a:spcBef>
              <a:spcAft>
                <a:spcPts val="200"/>
              </a:spcAft>
              <a:buNone/>
            </a:pPr>
            <a:r>
              <a:t/>
            </a:r>
            <a:endParaRPr/>
          </a:p>
        </p:txBody>
      </p:sp>
      <p:pic>
        <p:nvPicPr>
          <p:cNvPr id="209" name="Google Shape;209;p28"/>
          <p:cNvPicPr preferRelativeResize="0"/>
          <p:nvPr/>
        </p:nvPicPr>
        <p:blipFill rotWithShape="1">
          <a:blip r:embed="rId3">
            <a:alphaModFix/>
          </a:blip>
          <a:srcRect b="0" l="10500" r="10492" t="0"/>
          <a:stretch/>
        </p:blipFill>
        <p:spPr>
          <a:xfrm>
            <a:off x="0" y="92672"/>
            <a:ext cx="9144003" cy="6103439"/>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 name="Shape 213"/>
        <p:cNvGrpSpPr/>
        <p:nvPr/>
      </p:nvGrpSpPr>
      <p:grpSpPr>
        <a:xfrm>
          <a:off x="0" y="0"/>
          <a:ext cx="0" cy="0"/>
          <a:chOff x="0" y="0"/>
          <a:chExt cx="0" cy="0"/>
        </a:xfrm>
      </p:grpSpPr>
      <p:pic>
        <p:nvPicPr>
          <p:cNvPr id="214" name="Google Shape;214;p29"/>
          <p:cNvPicPr preferRelativeResize="0"/>
          <p:nvPr/>
        </p:nvPicPr>
        <p:blipFill rotWithShape="1">
          <a:blip r:embed="rId3">
            <a:alphaModFix/>
          </a:blip>
          <a:srcRect b="0" l="0" r="0" t="0"/>
          <a:stretch/>
        </p:blipFill>
        <p:spPr>
          <a:xfrm>
            <a:off x="1123406" y="404362"/>
            <a:ext cx="1460400" cy="1067387"/>
          </a:xfrm>
          <a:prstGeom prst="rect">
            <a:avLst/>
          </a:prstGeom>
          <a:noFill/>
          <a:ln>
            <a:noFill/>
          </a:ln>
        </p:spPr>
      </p:pic>
      <p:sp>
        <p:nvSpPr>
          <p:cNvPr id="215" name="Google Shape;215;p29"/>
          <p:cNvSpPr txBox="1"/>
          <p:nvPr/>
        </p:nvSpPr>
        <p:spPr>
          <a:xfrm>
            <a:off x="468075" y="2058550"/>
            <a:ext cx="8261700" cy="840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8000">
                <a:solidFill>
                  <a:schemeClr val="dk1"/>
                </a:solidFill>
                <a:latin typeface="Caveat"/>
                <a:ea typeface="Caveat"/>
                <a:cs typeface="Caveat"/>
                <a:sym typeface="Caveat"/>
              </a:rPr>
              <a:t>Questions?</a:t>
            </a:r>
            <a:endParaRPr sz="8300">
              <a:latin typeface="Caveat"/>
              <a:ea typeface="Caveat"/>
              <a:cs typeface="Caveat"/>
              <a:sym typeface="Caveat"/>
            </a:endParaRPr>
          </a:p>
        </p:txBody>
      </p:sp>
      <p:sp>
        <p:nvSpPr>
          <p:cNvPr id="216" name="Google Shape;216;p29"/>
          <p:cNvSpPr txBox="1"/>
          <p:nvPr/>
        </p:nvSpPr>
        <p:spPr>
          <a:xfrm>
            <a:off x="1103175" y="3837425"/>
            <a:ext cx="6991500" cy="815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4400">
                <a:latin typeface="Calibri"/>
                <a:ea typeface="Calibri"/>
                <a:cs typeface="Calibri"/>
                <a:sym typeface="Calibri"/>
              </a:rPr>
              <a:t>Erin Lingo</a:t>
            </a:r>
            <a:endParaRPr b="1" sz="4400">
              <a:latin typeface="Calibri"/>
              <a:ea typeface="Calibri"/>
              <a:cs typeface="Calibri"/>
              <a:sym typeface="Calibri"/>
            </a:endParaRPr>
          </a:p>
          <a:p>
            <a:pPr indent="0" lvl="0" marL="0" rtl="0" algn="ctr">
              <a:spcBef>
                <a:spcPts val="0"/>
              </a:spcBef>
              <a:spcAft>
                <a:spcPts val="0"/>
              </a:spcAft>
              <a:buNone/>
            </a:pPr>
            <a:r>
              <a:rPr lang="en-US" sz="4400">
                <a:latin typeface="Calibri"/>
                <a:ea typeface="Calibri"/>
                <a:cs typeface="Calibri"/>
                <a:sym typeface="Calibri"/>
              </a:rPr>
              <a:t>erin@shalomfarms.org</a:t>
            </a:r>
            <a:endParaRPr sz="4400">
              <a:latin typeface="Calibri"/>
              <a:ea typeface="Calibri"/>
              <a:cs typeface="Calibri"/>
              <a:sym typeface="Calibri"/>
            </a:endParaRPr>
          </a:p>
          <a:p>
            <a:pPr indent="0" lvl="0" marL="0" rtl="0" algn="ctr">
              <a:spcBef>
                <a:spcPts val="0"/>
              </a:spcBef>
              <a:spcAft>
                <a:spcPts val="0"/>
              </a:spcAft>
              <a:buNone/>
            </a:pPr>
            <a:r>
              <a:rPr lang="en-US" sz="3200">
                <a:latin typeface="Calibri"/>
                <a:ea typeface="Calibri"/>
                <a:cs typeface="Calibri"/>
                <a:sym typeface="Calibri"/>
              </a:rPr>
              <a:t>shalomfarms.org</a:t>
            </a:r>
            <a:r>
              <a:rPr lang="en-US" sz="4100">
                <a:latin typeface="Calibri"/>
                <a:ea typeface="Calibri"/>
                <a:cs typeface="Calibri"/>
                <a:sym typeface="Calibri"/>
              </a:rPr>
              <a:t> </a:t>
            </a:r>
            <a:endParaRPr sz="4100">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 name="Shape 107"/>
        <p:cNvGrpSpPr/>
        <p:nvPr/>
      </p:nvGrpSpPr>
      <p:grpSpPr>
        <a:xfrm>
          <a:off x="0" y="0"/>
          <a:ext cx="0" cy="0"/>
          <a:chOff x="0" y="0"/>
          <a:chExt cx="0" cy="0"/>
        </a:xfrm>
      </p:grpSpPr>
      <p:pic>
        <p:nvPicPr>
          <p:cNvPr id="108" name="Google Shape;108;p14"/>
          <p:cNvPicPr preferRelativeResize="0"/>
          <p:nvPr/>
        </p:nvPicPr>
        <p:blipFill>
          <a:blip r:embed="rId3">
            <a:alphaModFix/>
          </a:blip>
          <a:stretch>
            <a:fillRect/>
          </a:stretch>
        </p:blipFill>
        <p:spPr>
          <a:xfrm>
            <a:off x="736550" y="152400"/>
            <a:ext cx="7651201" cy="6088375"/>
          </a:xfrm>
          <a:prstGeom prst="rect">
            <a:avLst/>
          </a:prstGeom>
          <a:noFill/>
          <a:ln>
            <a:noFill/>
          </a:ln>
        </p:spPr>
      </p:pic>
      <p:sp>
        <p:nvSpPr>
          <p:cNvPr id="109" name="Google Shape;109;p14"/>
          <p:cNvSpPr txBox="1"/>
          <p:nvPr/>
        </p:nvSpPr>
        <p:spPr>
          <a:xfrm>
            <a:off x="5972525" y="487350"/>
            <a:ext cx="2527200" cy="8619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US" sz="2100">
                <a:latin typeface="Playfair Display"/>
                <a:ea typeface="Playfair Display"/>
                <a:cs typeface="Playfair Display"/>
                <a:sym typeface="Playfair Display"/>
              </a:rPr>
              <a:t>Poverty in </a:t>
            </a:r>
            <a:endParaRPr sz="2100">
              <a:latin typeface="Playfair Display"/>
              <a:ea typeface="Playfair Display"/>
              <a:cs typeface="Playfair Display"/>
              <a:sym typeface="Playfair Display"/>
            </a:endParaRPr>
          </a:p>
          <a:p>
            <a:pPr indent="0" lvl="0" marL="0" rtl="0" algn="r">
              <a:spcBef>
                <a:spcPts val="0"/>
              </a:spcBef>
              <a:spcAft>
                <a:spcPts val="0"/>
              </a:spcAft>
              <a:buNone/>
            </a:pPr>
            <a:r>
              <a:rPr lang="en-US" sz="2100">
                <a:latin typeface="Playfair Display"/>
                <a:ea typeface="Playfair Display"/>
                <a:cs typeface="Playfair Display"/>
                <a:sym typeface="Playfair Display"/>
              </a:rPr>
              <a:t>Central Virginia</a:t>
            </a:r>
            <a:endParaRPr sz="2100">
              <a:latin typeface="Playfair Display"/>
              <a:ea typeface="Playfair Display"/>
              <a:cs typeface="Playfair Display"/>
              <a:sym typeface="Playfair Display"/>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 name="Shape 113"/>
        <p:cNvGrpSpPr/>
        <p:nvPr/>
      </p:nvGrpSpPr>
      <p:grpSpPr>
        <a:xfrm>
          <a:off x="0" y="0"/>
          <a:ext cx="0" cy="0"/>
          <a:chOff x="0" y="0"/>
          <a:chExt cx="0" cy="0"/>
        </a:xfrm>
      </p:grpSpPr>
      <p:sp>
        <p:nvSpPr>
          <p:cNvPr id="114" name="Google Shape;114;p15"/>
          <p:cNvSpPr txBox="1"/>
          <p:nvPr/>
        </p:nvSpPr>
        <p:spPr>
          <a:xfrm>
            <a:off x="1957800" y="487350"/>
            <a:ext cx="6542100" cy="8619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t/>
            </a:r>
            <a:endParaRPr sz="2100">
              <a:latin typeface="Playfair Display"/>
              <a:ea typeface="Playfair Display"/>
              <a:cs typeface="Playfair Display"/>
              <a:sym typeface="Playfair Display"/>
            </a:endParaRPr>
          </a:p>
          <a:p>
            <a:pPr indent="0" lvl="0" marL="0" rtl="0" algn="r">
              <a:spcBef>
                <a:spcPts val="0"/>
              </a:spcBef>
              <a:spcAft>
                <a:spcPts val="0"/>
              </a:spcAft>
              <a:buNone/>
            </a:pPr>
            <a:r>
              <a:t/>
            </a:r>
            <a:endParaRPr sz="2100">
              <a:latin typeface="Playfair Display"/>
              <a:ea typeface="Playfair Display"/>
              <a:cs typeface="Playfair Display"/>
              <a:sym typeface="Playfair Display"/>
            </a:endParaRPr>
          </a:p>
          <a:p>
            <a:pPr indent="0" lvl="0" marL="0" rtl="0" algn="r">
              <a:spcBef>
                <a:spcPts val="0"/>
              </a:spcBef>
              <a:spcAft>
                <a:spcPts val="0"/>
              </a:spcAft>
              <a:buNone/>
            </a:pPr>
            <a:r>
              <a:rPr lang="en-US" sz="2100">
                <a:latin typeface="Playfair Display"/>
                <a:ea typeface="Playfair Display"/>
                <a:cs typeface="Playfair Display"/>
                <a:sym typeface="Playfair Display"/>
              </a:rPr>
              <a:t>Redlining, Extreme </a:t>
            </a:r>
            <a:r>
              <a:rPr lang="en-US" sz="2100">
                <a:latin typeface="Playfair Display"/>
                <a:ea typeface="Playfair Display"/>
                <a:cs typeface="Playfair Display"/>
                <a:sym typeface="Playfair Display"/>
              </a:rPr>
              <a:t>Poverty, and Food Access </a:t>
            </a:r>
            <a:endParaRPr sz="2100">
              <a:latin typeface="Playfair Display"/>
              <a:ea typeface="Playfair Display"/>
              <a:cs typeface="Playfair Display"/>
              <a:sym typeface="Playfair Display"/>
            </a:endParaRPr>
          </a:p>
        </p:txBody>
      </p:sp>
      <p:pic>
        <p:nvPicPr>
          <p:cNvPr id="115" name="Google Shape;115;p15"/>
          <p:cNvPicPr preferRelativeResize="0"/>
          <p:nvPr/>
        </p:nvPicPr>
        <p:blipFill>
          <a:blip r:embed="rId3">
            <a:alphaModFix/>
          </a:blip>
          <a:stretch>
            <a:fillRect/>
          </a:stretch>
        </p:blipFill>
        <p:spPr>
          <a:xfrm>
            <a:off x="503225" y="2090125"/>
            <a:ext cx="4148625" cy="3341950"/>
          </a:xfrm>
          <a:prstGeom prst="rect">
            <a:avLst/>
          </a:prstGeom>
          <a:noFill/>
          <a:ln>
            <a:noFill/>
          </a:ln>
        </p:spPr>
      </p:pic>
      <p:pic>
        <p:nvPicPr>
          <p:cNvPr id="116" name="Google Shape;116;p15"/>
          <p:cNvPicPr preferRelativeResize="0"/>
          <p:nvPr/>
        </p:nvPicPr>
        <p:blipFill rotWithShape="1">
          <a:blip r:embed="rId4">
            <a:alphaModFix/>
          </a:blip>
          <a:srcRect b="36200" l="28840" r="0" t="0"/>
          <a:stretch/>
        </p:blipFill>
        <p:spPr>
          <a:xfrm>
            <a:off x="4651850" y="2090125"/>
            <a:ext cx="4101125" cy="2979911"/>
          </a:xfrm>
          <a:prstGeom prst="rect">
            <a:avLst/>
          </a:prstGeom>
          <a:noFill/>
          <a:ln>
            <a:noFill/>
          </a:ln>
        </p:spPr>
      </p:pic>
      <p:pic>
        <p:nvPicPr>
          <p:cNvPr id="117" name="Google Shape;117;p15"/>
          <p:cNvPicPr preferRelativeResize="0"/>
          <p:nvPr/>
        </p:nvPicPr>
        <p:blipFill>
          <a:blip r:embed="rId5">
            <a:alphaModFix/>
          </a:blip>
          <a:stretch>
            <a:fillRect/>
          </a:stretch>
        </p:blipFill>
        <p:spPr>
          <a:xfrm>
            <a:off x="4826250" y="5324200"/>
            <a:ext cx="1457325" cy="85725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 name="Shape 121"/>
        <p:cNvGrpSpPr/>
        <p:nvPr/>
      </p:nvGrpSpPr>
      <p:grpSpPr>
        <a:xfrm>
          <a:off x="0" y="0"/>
          <a:ext cx="0" cy="0"/>
          <a:chOff x="0" y="0"/>
          <a:chExt cx="0" cy="0"/>
        </a:xfrm>
      </p:grpSpPr>
      <p:pic>
        <p:nvPicPr>
          <p:cNvPr id="122" name="Google Shape;122;p16"/>
          <p:cNvPicPr preferRelativeResize="0"/>
          <p:nvPr/>
        </p:nvPicPr>
        <p:blipFill rotWithShape="1">
          <a:blip r:embed="rId3">
            <a:alphaModFix/>
          </a:blip>
          <a:srcRect b="0" l="0" r="0" t="0"/>
          <a:stretch/>
        </p:blipFill>
        <p:spPr>
          <a:xfrm>
            <a:off x="1123406" y="404362"/>
            <a:ext cx="1460400" cy="1067387"/>
          </a:xfrm>
          <a:prstGeom prst="rect">
            <a:avLst/>
          </a:prstGeom>
          <a:noFill/>
          <a:ln>
            <a:noFill/>
          </a:ln>
        </p:spPr>
      </p:pic>
      <p:pic>
        <p:nvPicPr>
          <p:cNvPr id="123" name="Google Shape;123;p16"/>
          <p:cNvPicPr preferRelativeResize="0"/>
          <p:nvPr/>
        </p:nvPicPr>
        <p:blipFill rotWithShape="1">
          <a:blip r:embed="rId4">
            <a:alphaModFix/>
          </a:blip>
          <a:srcRect b="0" l="0" r="0" t="0"/>
          <a:stretch/>
        </p:blipFill>
        <p:spPr>
          <a:xfrm>
            <a:off x="696685" y="1987732"/>
            <a:ext cx="7863840" cy="393192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 name="Shape 127"/>
        <p:cNvGrpSpPr/>
        <p:nvPr/>
      </p:nvGrpSpPr>
      <p:grpSpPr>
        <a:xfrm>
          <a:off x="0" y="0"/>
          <a:ext cx="0" cy="0"/>
          <a:chOff x="0" y="0"/>
          <a:chExt cx="0" cy="0"/>
        </a:xfrm>
      </p:grpSpPr>
      <p:pic>
        <p:nvPicPr>
          <p:cNvPr id="128" name="Google Shape;128;p17"/>
          <p:cNvPicPr preferRelativeResize="0"/>
          <p:nvPr/>
        </p:nvPicPr>
        <p:blipFill rotWithShape="1">
          <a:blip r:embed="rId3">
            <a:alphaModFix/>
          </a:blip>
          <a:srcRect b="0" l="0" r="0" t="0"/>
          <a:stretch/>
        </p:blipFill>
        <p:spPr>
          <a:xfrm>
            <a:off x="1123406" y="404362"/>
            <a:ext cx="1460400" cy="1067387"/>
          </a:xfrm>
          <a:prstGeom prst="rect">
            <a:avLst/>
          </a:prstGeom>
          <a:noFill/>
          <a:ln>
            <a:noFill/>
          </a:ln>
        </p:spPr>
      </p:pic>
      <p:pic>
        <p:nvPicPr>
          <p:cNvPr id="129" name="Google Shape;129;p17"/>
          <p:cNvPicPr preferRelativeResize="0"/>
          <p:nvPr/>
        </p:nvPicPr>
        <p:blipFill rotWithShape="1">
          <a:blip r:embed="rId4">
            <a:alphaModFix/>
          </a:blip>
          <a:srcRect b="6032" l="0" r="0" t="6032"/>
          <a:stretch/>
        </p:blipFill>
        <p:spPr>
          <a:xfrm>
            <a:off x="401175" y="1956850"/>
            <a:ext cx="5032387" cy="2945112"/>
          </a:xfrm>
          <a:prstGeom prst="rect">
            <a:avLst/>
          </a:prstGeom>
          <a:noFill/>
          <a:ln>
            <a:noFill/>
          </a:ln>
        </p:spPr>
      </p:pic>
      <p:pic>
        <p:nvPicPr>
          <p:cNvPr id="130" name="Google Shape;130;p17"/>
          <p:cNvPicPr preferRelativeResize="0"/>
          <p:nvPr/>
        </p:nvPicPr>
        <p:blipFill>
          <a:blip r:embed="rId5">
            <a:alphaModFix/>
          </a:blip>
          <a:stretch>
            <a:fillRect/>
          </a:stretch>
        </p:blipFill>
        <p:spPr>
          <a:xfrm rot="-5400000">
            <a:off x="5278926" y="2682603"/>
            <a:ext cx="3678071" cy="2758523"/>
          </a:xfrm>
          <a:prstGeom prst="rect">
            <a:avLst/>
          </a:prstGeom>
          <a:noFill/>
          <a:ln>
            <a:noFill/>
          </a:ln>
        </p:spPr>
      </p:pic>
      <p:sp>
        <p:nvSpPr>
          <p:cNvPr id="131" name="Google Shape;131;p17"/>
          <p:cNvSpPr txBox="1"/>
          <p:nvPr/>
        </p:nvSpPr>
        <p:spPr>
          <a:xfrm>
            <a:off x="188775" y="5013500"/>
            <a:ext cx="5455800" cy="840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1800">
                <a:solidFill>
                  <a:schemeClr val="dk1"/>
                </a:solidFill>
                <a:latin typeface="Caveat"/>
                <a:ea typeface="Caveat"/>
                <a:cs typeface="Caveat"/>
                <a:sym typeface="Caveat"/>
              </a:rPr>
              <a:t>Location and income should not determine access to healthy food. The Mobile Market visits neighborhoods across the city, connecting communities to fresh, local, and sustainably grown produce.</a:t>
            </a:r>
            <a:endParaRPr sz="2100">
              <a:latin typeface="Caveat"/>
              <a:ea typeface="Caveat"/>
              <a:cs typeface="Caveat"/>
              <a:sym typeface="Caveat"/>
            </a:endParaRPr>
          </a:p>
        </p:txBody>
      </p:sp>
      <p:sp>
        <p:nvSpPr>
          <p:cNvPr id="132" name="Google Shape;132;p17"/>
          <p:cNvSpPr txBox="1"/>
          <p:nvPr/>
        </p:nvSpPr>
        <p:spPr>
          <a:xfrm>
            <a:off x="3459950" y="1167075"/>
            <a:ext cx="5100600" cy="4371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US" sz="2100">
                <a:latin typeface="Playfair Display"/>
                <a:ea typeface="Playfair Display"/>
                <a:cs typeface="Playfair Display"/>
                <a:sym typeface="Playfair Display"/>
              </a:rPr>
              <a:t>Grown to Go Mobile Market</a:t>
            </a:r>
            <a:endParaRPr sz="2100">
              <a:latin typeface="Playfair Display"/>
              <a:ea typeface="Playfair Display"/>
              <a:cs typeface="Playfair Display"/>
              <a:sym typeface="Playfair Display"/>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 name="Shape 136"/>
        <p:cNvGrpSpPr/>
        <p:nvPr/>
      </p:nvGrpSpPr>
      <p:grpSpPr>
        <a:xfrm>
          <a:off x="0" y="0"/>
          <a:ext cx="0" cy="0"/>
          <a:chOff x="0" y="0"/>
          <a:chExt cx="0" cy="0"/>
        </a:xfrm>
      </p:grpSpPr>
      <p:pic>
        <p:nvPicPr>
          <p:cNvPr id="137" name="Google Shape;137;p18"/>
          <p:cNvPicPr preferRelativeResize="0"/>
          <p:nvPr/>
        </p:nvPicPr>
        <p:blipFill>
          <a:blip r:embed="rId3">
            <a:alphaModFix/>
          </a:blip>
          <a:stretch>
            <a:fillRect/>
          </a:stretch>
        </p:blipFill>
        <p:spPr>
          <a:xfrm>
            <a:off x="558150" y="339925"/>
            <a:ext cx="4825850" cy="6032300"/>
          </a:xfrm>
          <a:prstGeom prst="rect">
            <a:avLst/>
          </a:prstGeom>
          <a:noFill/>
          <a:ln>
            <a:noFill/>
          </a:ln>
        </p:spPr>
      </p:pic>
      <p:pic>
        <p:nvPicPr>
          <p:cNvPr id="138" name="Google Shape;138;p18"/>
          <p:cNvPicPr preferRelativeResize="0"/>
          <p:nvPr/>
        </p:nvPicPr>
        <p:blipFill>
          <a:blip r:embed="rId4">
            <a:alphaModFix/>
          </a:blip>
          <a:stretch>
            <a:fillRect/>
          </a:stretch>
        </p:blipFill>
        <p:spPr>
          <a:xfrm>
            <a:off x="3834750" y="339924"/>
            <a:ext cx="4825850" cy="60323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 name="Shape 142"/>
        <p:cNvGrpSpPr/>
        <p:nvPr/>
      </p:nvGrpSpPr>
      <p:grpSpPr>
        <a:xfrm>
          <a:off x="0" y="0"/>
          <a:ext cx="0" cy="0"/>
          <a:chOff x="0" y="0"/>
          <a:chExt cx="0" cy="0"/>
        </a:xfrm>
      </p:grpSpPr>
      <p:pic>
        <p:nvPicPr>
          <p:cNvPr id="143" name="Google Shape;143;p19"/>
          <p:cNvPicPr preferRelativeResize="0"/>
          <p:nvPr/>
        </p:nvPicPr>
        <p:blipFill>
          <a:blip r:embed="rId3">
            <a:alphaModFix/>
          </a:blip>
          <a:stretch>
            <a:fillRect/>
          </a:stretch>
        </p:blipFill>
        <p:spPr>
          <a:xfrm>
            <a:off x="323450" y="242588"/>
            <a:ext cx="8497101" cy="6372826"/>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 name="Shape 147"/>
        <p:cNvGrpSpPr/>
        <p:nvPr/>
      </p:nvGrpSpPr>
      <p:grpSpPr>
        <a:xfrm>
          <a:off x="0" y="0"/>
          <a:ext cx="0" cy="0"/>
          <a:chOff x="0" y="0"/>
          <a:chExt cx="0" cy="0"/>
        </a:xfrm>
      </p:grpSpPr>
      <p:sp>
        <p:nvSpPr>
          <p:cNvPr id="148" name="Google Shape;148;p20"/>
          <p:cNvSpPr txBox="1"/>
          <p:nvPr>
            <p:ph type="title"/>
          </p:nvPr>
        </p:nvSpPr>
        <p:spPr>
          <a:xfrm>
            <a:off x="822960" y="286604"/>
            <a:ext cx="7543800" cy="1450800"/>
          </a:xfrm>
          <a:prstGeom prst="rect">
            <a:avLst/>
          </a:prstGeom>
        </p:spPr>
        <p:txBody>
          <a:bodyPr anchorCtr="0" anchor="b" bIns="45700" lIns="91425" spcFirstLastPara="1" rIns="91425" wrap="square" tIns="45700">
            <a:noAutofit/>
          </a:bodyPr>
          <a:lstStyle/>
          <a:p>
            <a:pPr indent="0" lvl="0" marL="0" rtl="0" algn="l">
              <a:spcBef>
                <a:spcPts val="0"/>
              </a:spcBef>
              <a:spcAft>
                <a:spcPts val="0"/>
              </a:spcAft>
              <a:buNone/>
            </a:pPr>
            <a:r>
              <a:t/>
            </a:r>
            <a:endParaRPr/>
          </a:p>
        </p:txBody>
      </p:sp>
      <p:sp>
        <p:nvSpPr>
          <p:cNvPr id="149" name="Google Shape;149;p20"/>
          <p:cNvSpPr txBox="1"/>
          <p:nvPr>
            <p:ph idx="1" type="body"/>
          </p:nvPr>
        </p:nvSpPr>
        <p:spPr>
          <a:xfrm>
            <a:off x="822959" y="1845734"/>
            <a:ext cx="7543800" cy="4023300"/>
          </a:xfrm>
          <a:prstGeom prst="rect">
            <a:avLst/>
          </a:prstGeom>
        </p:spPr>
        <p:txBody>
          <a:bodyPr anchorCtr="0" anchor="t" bIns="45700" lIns="0" spcFirstLastPara="1" rIns="0" wrap="square" tIns="45700">
            <a:noAutofit/>
          </a:bodyPr>
          <a:lstStyle/>
          <a:p>
            <a:pPr indent="0" lvl="0" marL="0" rtl="0" algn="l">
              <a:spcBef>
                <a:spcPts val="1200"/>
              </a:spcBef>
              <a:spcAft>
                <a:spcPts val="200"/>
              </a:spcAft>
              <a:buNone/>
            </a:pPr>
            <a:r>
              <a:t/>
            </a:r>
            <a:endParaRPr/>
          </a:p>
        </p:txBody>
      </p:sp>
      <p:pic>
        <p:nvPicPr>
          <p:cNvPr id="150" name="Google Shape;150;p20"/>
          <p:cNvPicPr preferRelativeResize="0"/>
          <p:nvPr/>
        </p:nvPicPr>
        <p:blipFill rotWithShape="1">
          <a:blip r:embed="rId3">
            <a:alphaModFix/>
          </a:blip>
          <a:srcRect b="-13297" l="10" r="-10" t="18654"/>
          <a:stretch/>
        </p:blipFill>
        <p:spPr>
          <a:xfrm>
            <a:off x="181575" y="286612"/>
            <a:ext cx="4564200" cy="6490824"/>
          </a:xfrm>
          <a:prstGeom prst="rect">
            <a:avLst/>
          </a:prstGeom>
          <a:noFill/>
          <a:ln>
            <a:noFill/>
          </a:ln>
        </p:spPr>
      </p:pic>
      <p:pic>
        <p:nvPicPr>
          <p:cNvPr id="151" name="Google Shape;151;p20"/>
          <p:cNvPicPr preferRelativeResize="0"/>
          <p:nvPr/>
        </p:nvPicPr>
        <p:blipFill rotWithShape="1">
          <a:blip r:embed="rId4">
            <a:alphaModFix/>
          </a:blip>
          <a:srcRect b="0" l="0" r="0" t="9861"/>
          <a:stretch/>
        </p:blipFill>
        <p:spPr>
          <a:xfrm>
            <a:off x="4896350" y="286600"/>
            <a:ext cx="4075448" cy="551954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 name="Shape 155"/>
        <p:cNvGrpSpPr/>
        <p:nvPr/>
      </p:nvGrpSpPr>
      <p:grpSpPr>
        <a:xfrm>
          <a:off x="0" y="0"/>
          <a:ext cx="0" cy="0"/>
          <a:chOff x="0" y="0"/>
          <a:chExt cx="0" cy="0"/>
        </a:xfrm>
      </p:grpSpPr>
      <p:sp>
        <p:nvSpPr>
          <p:cNvPr id="156" name="Google Shape;156;p21"/>
          <p:cNvSpPr txBox="1"/>
          <p:nvPr>
            <p:ph type="title"/>
          </p:nvPr>
        </p:nvSpPr>
        <p:spPr>
          <a:xfrm>
            <a:off x="822960" y="286604"/>
            <a:ext cx="7543800" cy="1450800"/>
          </a:xfrm>
          <a:prstGeom prst="rect">
            <a:avLst/>
          </a:prstGeom>
        </p:spPr>
        <p:txBody>
          <a:bodyPr anchorCtr="0" anchor="b" bIns="45700" lIns="91425" spcFirstLastPara="1" rIns="91425" wrap="square" tIns="45700">
            <a:noAutofit/>
          </a:bodyPr>
          <a:lstStyle/>
          <a:p>
            <a:pPr indent="0" lvl="0" marL="0" rtl="0" algn="l">
              <a:spcBef>
                <a:spcPts val="0"/>
              </a:spcBef>
              <a:spcAft>
                <a:spcPts val="0"/>
              </a:spcAft>
              <a:buNone/>
            </a:pPr>
            <a:r>
              <a:t/>
            </a:r>
            <a:endParaRPr/>
          </a:p>
        </p:txBody>
      </p:sp>
      <p:sp>
        <p:nvSpPr>
          <p:cNvPr id="157" name="Google Shape;157;p21"/>
          <p:cNvSpPr txBox="1"/>
          <p:nvPr>
            <p:ph idx="1" type="body"/>
          </p:nvPr>
        </p:nvSpPr>
        <p:spPr>
          <a:xfrm>
            <a:off x="822959" y="1845734"/>
            <a:ext cx="7543800" cy="4023300"/>
          </a:xfrm>
          <a:prstGeom prst="rect">
            <a:avLst/>
          </a:prstGeom>
        </p:spPr>
        <p:txBody>
          <a:bodyPr anchorCtr="0" anchor="t" bIns="45700" lIns="0" spcFirstLastPara="1" rIns="0" wrap="square" tIns="45700">
            <a:noAutofit/>
          </a:bodyPr>
          <a:lstStyle/>
          <a:p>
            <a:pPr indent="0" lvl="0" marL="0" rtl="0" algn="l">
              <a:spcBef>
                <a:spcPts val="1200"/>
              </a:spcBef>
              <a:spcAft>
                <a:spcPts val="200"/>
              </a:spcAft>
              <a:buNone/>
            </a:pPr>
            <a:r>
              <a:t/>
            </a:r>
            <a:endParaRPr/>
          </a:p>
        </p:txBody>
      </p:sp>
      <p:pic>
        <p:nvPicPr>
          <p:cNvPr id="158" name="Google Shape;158;p21"/>
          <p:cNvPicPr preferRelativeResize="0"/>
          <p:nvPr/>
        </p:nvPicPr>
        <p:blipFill>
          <a:blip r:embed="rId3">
            <a:alphaModFix/>
          </a:blip>
          <a:stretch>
            <a:fillRect/>
          </a:stretch>
        </p:blipFill>
        <p:spPr>
          <a:xfrm>
            <a:off x="0" y="387048"/>
            <a:ext cx="9144003" cy="6085584"/>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Retrospect">
  <a:themeElements>
    <a:clrScheme name="Green">
      <a:dk1>
        <a:srgbClr val="000000"/>
      </a:dk1>
      <a:lt1>
        <a:srgbClr val="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