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40"/>
  </p:normalViewPr>
  <p:slideViewPr>
    <p:cSldViewPr snapToGrid="0" snapToObjects="1">
      <p:cViewPr>
        <p:scale>
          <a:sx n="150" d="100"/>
          <a:sy n="150" d="100"/>
        </p:scale>
        <p:origin x="-10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649AB-F52D-2E41-AF6A-A0C291F67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FEBF9-68AB-2D47-9EB3-7F34659DB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639B8-1C77-6F44-BCC0-B0C2B56E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D1F44-F41D-2748-93F6-424D263F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8601F-9DD5-3247-B542-7E31F140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6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5748-F245-9646-B4FF-8A0667E34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EA458-A070-1247-97B7-700509942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A7B67-AAF1-1448-A488-0EEC137A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CA144-86F1-544A-A1F2-CC32DCB0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4A341-B0DE-1D42-9370-EA2F9664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5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C4088-0639-A341-9C1A-0D07A1861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37CDA-70DB-8043-8083-D156EE141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2093C-EDBE-C343-82FA-B162B14B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D57C8-6417-0F40-AEC0-F25F5855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479C9-4356-AB43-B515-15AEACDE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2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5711F-1304-0742-99B7-A305D06A1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82293-9204-EB45-B501-A20FED18A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89649-168F-0E4E-88D2-1087D408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4B54D-9CC5-284F-BF49-CA7856FC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D8301-1427-B744-A73A-D83E7469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7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20D2F-B057-1A4D-9870-40D46D302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D86B1-10A6-2645-B5FB-1054C9292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95F27-4E37-654F-9918-646CBCD63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441BB-BC21-F44C-8DE7-35989377A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C831F-7144-9F4D-91A7-3BF9A2BF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7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381F-69CC-1040-B5D0-08116D599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1A0B6-40E9-DC45-AAF9-4B433A5D4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EB150-3124-204D-867C-D7490BFE9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94C23-A605-8041-91E8-1A611517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5C9B8-E8D5-C54F-89A9-C62B47578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02107-51C4-A149-857F-37ECF5044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EAC2E-26E7-5E45-B630-C93D00BE8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ABF3A-A048-1445-B614-5D14A0232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98567-0B95-A546-9AF8-8324F32FB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2407F-9519-2448-82F0-FB554824C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C2FF2-CC7E-3949-8B64-C878B474A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AFBE48-320D-524A-A96A-13EAF75A3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8F744-A279-D242-BF6F-1831FD4A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4D0A08-62C2-1A4E-9B0D-F492615A3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0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9E3B-6D66-E247-A4BF-D0A5D6D70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25758-348C-324F-8FCC-05B8EEE7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3A2DFF-DA40-7A4C-B1AF-4F93003B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3982E2-CFB7-7942-8557-3D2BB5A9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7A0EAA-10A0-6640-9F64-741E7D1D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97CA4E-2364-8C47-AC8A-E1A964423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84E4C-AF3A-3E4E-A1D5-40EA0258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9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075E-5B81-5D4E-BBAC-3756CD59D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CF319-65F2-ED4D-91D3-76DCCF5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05CFE-12DA-8E4F-8FCB-EB9284EE4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BDC69-B7E3-484E-BD57-200333CA4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D4CB4D-988D-7849-A150-C9EF21A06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1941A-7AF9-4B4E-A549-39397844F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ED9C-19A7-A941-9CB6-038B3417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70763-48CE-AF48-976D-37A80D21F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79F856-5181-DA43-BC17-DDB2C5AFC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1D874-B2A6-CE49-8614-0A357314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E3B22-071E-B44F-B8AC-4278082F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2408A2-5FEE-7940-A759-B3BC80C5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0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4D3F70-AA5F-FB47-9B0B-5EACAFE5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F1817-27E5-1D4E-8A4E-AACF68D51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93ADD-FC56-AB43-A972-80C0FACC0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AF36E-F982-394B-AC9F-5DE51725003D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4A92B-52DD-704E-9C64-8442CC293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4BA6F-9B13-2341-9DCC-A978401B0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CDBEB-3A5C-4B4C-828F-8A654A4D7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0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3AA10F-C46C-604F-9A9D-14D7B0B02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318" y="-25401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1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26DB-FC4A-8E42-9DD1-5996D8F736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4287E-71FA-7840-841A-FEC650E37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FCB3D86F-66A1-224A-9EDC-42B5E34DF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1136650"/>
            <a:ext cx="9143999" cy="458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8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CA4FF078-4342-1149-B501-DE462A5B98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22" b="968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1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CE350061-FDA1-3446-B022-9C660CB4A7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41" r="-1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88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20185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2022-03-29T16:45:12Z</dcterms:created>
  <dcterms:modified xsi:type="dcterms:W3CDTF">2022-04-12T17:11:02Z</dcterms:modified>
</cp:coreProperties>
</file>